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72" r:id="rId4"/>
    <p:sldId id="273" r:id="rId5"/>
    <p:sldId id="274" r:id="rId6"/>
    <p:sldId id="275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67E7B-619D-454D-B2FD-95E6BBA33D7A}" type="doc">
      <dgm:prSet loTypeId="urn:microsoft.com/office/officeart/2005/8/layout/cycle2" loCatId="cyc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E651FE0-A2C3-4B8D-9233-8F30F48FFB49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формирование навыков работы с пластилином, пробуждение интереса к лепке</a:t>
          </a:r>
        </a:p>
      </dgm:t>
    </dgm:pt>
    <dgm:pt modelId="{8268542B-2ED8-4EFD-8F46-70F442548DD9}" type="parTrans" cxnId="{6831FA0D-DA6A-4EB5-9EB2-6569D1C27307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08753894-0E95-43C6-B189-C95176711D50}" type="sibTrans" cxnId="{6831FA0D-DA6A-4EB5-9EB2-6569D1C27307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62C1E169-5F33-49F0-96CC-41B43E050A43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освоение новых приемов (скатывания, надавливания, размазывания) и создание с их помощью сюжетных картин</a:t>
          </a:r>
        </a:p>
      </dgm:t>
    </dgm:pt>
    <dgm:pt modelId="{2424BAFD-AFC6-4E99-93D0-2447D6A11DE8}" type="parTrans" cxnId="{0E571C9C-39E9-461B-AED4-58D44919A4AC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C5B821ED-C0A0-4082-9F2D-5D160AD880C0}" type="sibTrans" cxnId="{0E571C9C-39E9-461B-AED4-58D44919A4AC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979EEBE0-7D11-4506-932E-25BD7EE87467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обучение умению ориентироваться на листе бумаги</a:t>
          </a:r>
        </a:p>
      </dgm:t>
    </dgm:pt>
    <dgm:pt modelId="{5CC1DCD5-9146-4B10-94C8-37B72F166EFF}" type="parTrans" cxnId="{1FD48D09-4D41-4A2F-9C15-1185F8E1455A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7EA43EC3-AD29-4AFF-826F-6096FC86D058}" type="sibTrans" cxnId="{1FD48D09-4D41-4A2F-9C15-1185F8E1455A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3E420148-D5CF-4AEA-86E5-44A93F71877E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развитие мелкой моторики</a:t>
          </a:r>
        </a:p>
      </dgm:t>
    </dgm:pt>
    <dgm:pt modelId="{133053C0-2105-4C83-BF37-B2E8334CC585}" type="parTrans" cxnId="{F84023A3-6E81-4BF8-8141-AAA069DC2894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046DC49D-61E6-49A1-816E-430E0A325F8C}" type="sibTrans" cxnId="{F84023A3-6E81-4BF8-8141-AAA069DC2894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4ED2A31F-E638-4A27-BDA6-7FCE7F694285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ознакомление с окружающим миром</a:t>
          </a:r>
        </a:p>
      </dgm:t>
    </dgm:pt>
    <dgm:pt modelId="{358DBC87-D266-4510-98BB-0C6455653BE3}" type="parTrans" cxnId="{64A6426B-6587-4D31-8CB7-FA366E37CD76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D06C5068-C1D5-409F-AC22-B2F95D3F717A}" type="sibTrans" cxnId="{64A6426B-6587-4D31-8CB7-FA366E37CD76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C490846A-C754-4D44-BEE7-130DA5F71AAE}">
      <dgm:prSet custT="1"/>
      <dgm:spPr/>
      <dgm:t>
        <a:bodyPr/>
        <a:lstStyle/>
        <a:p>
          <a:r>
            <a:rPr lang="ru-RU" sz="1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развитие творческих способностей</a:t>
          </a:r>
        </a:p>
      </dgm:t>
    </dgm:pt>
    <dgm:pt modelId="{82AEFC5A-0F63-4A6F-833B-31BD0027649C}" type="parTrans" cxnId="{EBB28036-77D7-4C13-8CD4-6A49016E8A86}">
      <dgm:prSet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C33BBCE2-17B1-4E59-A697-270AE573C377}" type="sibTrans" cxnId="{EBB28036-77D7-4C13-8CD4-6A49016E8A86}">
      <dgm:prSet custT="1"/>
      <dgm:spPr/>
      <dgm:t>
        <a:bodyPr/>
        <a:lstStyle/>
        <a:p>
          <a:endParaRPr lang="ru-RU" sz="1600" b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gm:t>
    </dgm:pt>
    <dgm:pt modelId="{AB1020EE-627C-47B4-9499-918D420AD7FE}" type="pres">
      <dgm:prSet presAssocID="{25767E7B-619D-454D-B2FD-95E6BBA33D7A}" presName="cycle" presStyleCnt="0">
        <dgm:presLayoutVars>
          <dgm:dir/>
          <dgm:resizeHandles val="exact"/>
        </dgm:presLayoutVars>
      </dgm:prSet>
      <dgm:spPr/>
    </dgm:pt>
    <dgm:pt modelId="{B229A5D3-5158-4EB8-A5CC-1D36E118F91D}" type="pres">
      <dgm:prSet presAssocID="{7E651FE0-A2C3-4B8D-9233-8F30F48FFB49}" presName="node" presStyleLbl="node1" presStyleIdx="0" presStyleCnt="6" custScaleX="172746" custScaleY="152074" custRadScaleRad="91381" custRadScaleInc="35753">
        <dgm:presLayoutVars>
          <dgm:bulletEnabled val="1"/>
        </dgm:presLayoutVars>
      </dgm:prSet>
      <dgm:spPr/>
    </dgm:pt>
    <dgm:pt modelId="{940D7917-665C-4DB3-AD87-8DB0F11EDB7E}" type="pres">
      <dgm:prSet presAssocID="{08753894-0E95-43C6-B189-C95176711D50}" presName="sibTrans" presStyleLbl="sibTrans2D1" presStyleIdx="0" presStyleCnt="6"/>
      <dgm:spPr/>
    </dgm:pt>
    <dgm:pt modelId="{E72A0DC0-BFC5-457F-AA99-85B50B8C5F9A}" type="pres">
      <dgm:prSet presAssocID="{08753894-0E95-43C6-B189-C95176711D50}" presName="connectorText" presStyleLbl="sibTrans2D1" presStyleIdx="0" presStyleCnt="6"/>
      <dgm:spPr/>
    </dgm:pt>
    <dgm:pt modelId="{8DE1972B-829C-44D5-8187-87B95230DDAD}" type="pres">
      <dgm:prSet presAssocID="{62C1E169-5F33-49F0-96CC-41B43E050A43}" presName="node" presStyleLbl="node1" presStyleIdx="1" presStyleCnt="6" custScaleX="165048" custScaleY="142279" custRadScaleRad="175158" custRadScaleInc="55167">
        <dgm:presLayoutVars>
          <dgm:bulletEnabled val="1"/>
        </dgm:presLayoutVars>
      </dgm:prSet>
      <dgm:spPr/>
    </dgm:pt>
    <dgm:pt modelId="{1365CE42-C017-4EC9-B076-D3B21C2E01A8}" type="pres">
      <dgm:prSet presAssocID="{C5B821ED-C0A0-4082-9F2D-5D160AD880C0}" presName="sibTrans" presStyleLbl="sibTrans2D1" presStyleIdx="1" presStyleCnt="6"/>
      <dgm:spPr/>
    </dgm:pt>
    <dgm:pt modelId="{4FA1C232-59BC-46F3-A4BF-78928107DA70}" type="pres">
      <dgm:prSet presAssocID="{C5B821ED-C0A0-4082-9F2D-5D160AD880C0}" presName="connectorText" presStyleLbl="sibTrans2D1" presStyleIdx="1" presStyleCnt="6"/>
      <dgm:spPr/>
    </dgm:pt>
    <dgm:pt modelId="{79BE5BC1-F6B3-42CF-8515-69EB7E4EB562}" type="pres">
      <dgm:prSet presAssocID="{979EEBE0-7D11-4506-932E-25BD7EE87467}" presName="node" presStyleLbl="node1" presStyleIdx="2" presStyleCnt="6" custScaleX="189825" custScaleY="117156" custRadScaleRad="163123" custRadScaleInc="-5828">
        <dgm:presLayoutVars>
          <dgm:bulletEnabled val="1"/>
        </dgm:presLayoutVars>
      </dgm:prSet>
      <dgm:spPr/>
    </dgm:pt>
    <dgm:pt modelId="{BF19C257-E2B8-4882-9828-EC74123BD559}" type="pres">
      <dgm:prSet presAssocID="{7EA43EC3-AD29-4AFF-826F-6096FC86D058}" presName="sibTrans" presStyleLbl="sibTrans2D1" presStyleIdx="2" presStyleCnt="6"/>
      <dgm:spPr/>
    </dgm:pt>
    <dgm:pt modelId="{D780CC47-279C-4C96-83B2-41372B570104}" type="pres">
      <dgm:prSet presAssocID="{7EA43EC3-AD29-4AFF-826F-6096FC86D058}" presName="connectorText" presStyleLbl="sibTrans2D1" presStyleIdx="2" presStyleCnt="6"/>
      <dgm:spPr/>
    </dgm:pt>
    <dgm:pt modelId="{60360575-1C6E-4251-AE5C-6DEB84C2C60A}" type="pres">
      <dgm:prSet presAssocID="{3E420148-D5CF-4AEA-86E5-44A93F71877E}" presName="node" presStyleLbl="node1" presStyleIdx="3" presStyleCnt="6" custScaleX="109992" custScaleY="95462" custRadScaleRad="88468" custRadScaleInc="71130">
        <dgm:presLayoutVars>
          <dgm:bulletEnabled val="1"/>
        </dgm:presLayoutVars>
      </dgm:prSet>
      <dgm:spPr/>
    </dgm:pt>
    <dgm:pt modelId="{6F1180C0-0011-43BA-BA1F-27C4BA2764AE}" type="pres">
      <dgm:prSet presAssocID="{046DC49D-61E6-49A1-816E-430E0A325F8C}" presName="sibTrans" presStyleLbl="sibTrans2D1" presStyleIdx="3" presStyleCnt="6"/>
      <dgm:spPr/>
    </dgm:pt>
    <dgm:pt modelId="{9C3BFD50-E725-4C49-95F5-2EB0EB95B12B}" type="pres">
      <dgm:prSet presAssocID="{046DC49D-61E6-49A1-816E-430E0A325F8C}" presName="connectorText" presStyleLbl="sibTrans2D1" presStyleIdx="3" presStyleCnt="6"/>
      <dgm:spPr/>
    </dgm:pt>
    <dgm:pt modelId="{D3501596-101A-49B6-8DA7-A199D8DC6E24}" type="pres">
      <dgm:prSet presAssocID="{4ED2A31F-E638-4A27-BDA6-7FCE7F694285}" presName="node" presStyleLbl="node1" presStyleIdx="4" presStyleCnt="6" custScaleX="164076" custScaleY="127758" custRadScaleRad="168899" custRadScaleInc="75923">
        <dgm:presLayoutVars>
          <dgm:bulletEnabled val="1"/>
        </dgm:presLayoutVars>
      </dgm:prSet>
      <dgm:spPr/>
    </dgm:pt>
    <dgm:pt modelId="{AA9D3558-EC20-4054-A912-D028636C1617}" type="pres">
      <dgm:prSet presAssocID="{D06C5068-C1D5-409F-AC22-B2F95D3F717A}" presName="sibTrans" presStyleLbl="sibTrans2D1" presStyleIdx="4" presStyleCnt="6"/>
      <dgm:spPr/>
    </dgm:pt>
    <dgm:pt modelId="{1D63E4EA-C345-4D7C-9B5F-2D088147AF0E}" type="pres">
      <dgm:prSet presAssocID="{D06C5068-C1D5-409F-AC22-B2F95D3F717A}" presName="connectorText" presStyleLbl="sibTrans2D1" presStyleIdx="4" presStyleCnt="6"/>
      <dgm:spPr/>
    </dgm:pt>
    <dgm:pt modelId="{8CA7D19D-DE7D-44B4-8091-51453332203B}" type="pres">
      <dgm:prSet presAssocID="{C490846A-C754-4D44-BEE7-130DA5F71AAE}" presName="node" presStyleLbl="node1" presStyleIdx="5" presStyleCnt="6" custScaleX="156755" custScaleY="111557" custRadScaleRad="161364" custRadScaleInc="16525">
        <dgm:presLayoutVars>
          <dgm:bulletEnabled val="1"/>
        </dgm:presLayoutVars>
      </dgm:prSet>
      <dgm:spPr/>
    </dgm:pt>
    <dgm:pt modelId="{42D545D9-1547-4EC8-86F4-4886E09F7CCE}" type="pres">
      <dgm:prSet presAssocID="{C33BBCE2-17B1-4E59-A697-270AE573C377}" presName="sibTrans" presStyleLbl="sibTrans2D1" presStyleIdx="5" presStyleCnt="6"/>
      <dgm:spPr/>
    </dgm:pt>
    <dgm:pt modelId="{129E961E-8BA1-4E8A-B545-86F224082A7A}" type="pres">
      <dgm:prSet presAssocID="{C33BBCE2-17B1-4E59-A697-270AE573C377}" presName="connectorText" presStyleLbl="sibTrans2D1" presStyleIdx="5" presStyleCnt="6"/>
      <dgm:spPr/>
    </dgm:pt>
  </dgm:ptLst>
  <dgm:cxnLst>
    <dgm:cxn modelId="{E63B8307-E1F6-47B4-BA8A-1A00176E8724}" type="presOf" srcId="{C5B821ED-C0A0-4082-9F2D-5D160AD880C0}" destId="{1365CE42-C017-4EC9-B076-D3B21C2E01A8}" srcOrd="0" destOrd="0" presId="urn:microsoft.com/office/officeart/2005/8/layout/cycle2"/>
    <dgm:cxn modelId="{1FD48D09-4D41-4A2F-9C15-1185F8E1455A}" srcId="{25767E7B-619D-454D-B2FD-95E6BBA33D7A}" destId="{979EEBE0-7D11-4506-932E-25BD7EE87467}" srcOrd="2" destOrd="0" parTransId="{5CC1DCD5-9146-4B10-94C8-37B72F166EFF}" sibTransId="{7EA43EC3-AD29-4AFF-826F-6096FC86D058}"/>
    <dgm:cxn modelId="{6831FA0D-DA6A-4EB5-9EB2-6569D1C27307}" srcId="{25767E7B-619D-454D-B2FD-95E6BBA33D7A}" destId="{7E651FE0-A2C3-4B8D-9233-8F30F48FFB49}" srcOrd="0" destOrd="0" parTransId="{8268542B-2ED8-4EFD-8F46-70F442548DD9}" sibTransId="{08753894-0E95-43C6-B189-C95176711D50}"/>
    <dgm:cxn modelId="{3C4F101E-1CE8-42C8-9B2C-6EF97BD53968}" type="presOf" srcId="{C490846A-C754-4D44-BEE7-130DA5F71AAE}" destId="{8CA7D19D-DE7D-44B4-8091-51453332203B}" srcOrd="0" destOrd="0" presId="urn:microsoft.com/office/officeart/2005/8/layout/cycle2"/>
    <dgm:cxn modelId="{EBB28036-77D7-4C13-8CD4-6A49016E8A86}" srcId="{25767E7B-619D-454D-B2FD-95E6BBA33D7A}" destId="{C490846A-C754-4D44-BEE7-130DA5F71AAE}" srcOrd="5" destOrd="0" parTransId="{82AEFC5A-0F63-4A6F-833B-31BD0027649C}" sibTransId="{C33BBCE2-17B1-4E59-A697-270AE573C377}"/>
    <dgm:cxn modelId="{7D8F525D-C628-459F-8A22-ADBFD1BFF8AE}" type="presOf" srcId="{C5B821ED-C0A0-4082-9F2D-5D160AD880C0}" destId="{4FA1C232-59BC-46F3-A4BF-78928107DA70}" srcOrd="1" destOrd="0" presId="urn:microsoft.com/office/officeart/2005/8/layout/cycle2"/>
    <dgm:cxn modelId="{089AAA61-502E-4A2B-A06F-4D46C8B96F50}" type="presOf" srcId="{7E651FE0-A2C3-4B8D-9233-8F30F48FFB49}" destId="{B229A5D3-5158-4EB8-A5CC-1D36E118F91D}" srcOrd="0" destOrd="0" presId="urn:microsoft.com/office/officeart/2005/8/layout/cycle2"/>
    <dgm:cxn modelId="{DF925E64-1CA9-4F5B-8AD4-F7546F56910B}" type="presOf" srcId="{62C1E169-5F33-49F0-96CC-41B43E050A43}" destId="{8DE1972B-829C-44D5-8187-87B95230DDAD}" srcOrd="0" destOrd="0" presId="urn:microsoft.com/office/officeart/2005/8/layout/cycle2"/>
    <dgm:cxn modelId="{64A6426B-6587-4D31-8CB7-FA366E37CD76}" srcId="{25767E7B-619D-454D-B2FD-95E6BBA33D7A}" destId="{4ED2A31F-E638-4A27-BDA6-7FCE7F694285}" srcOrd="4" destOrd="0" parTransId="{358DBC87-D266-4510-98BB-0C6455653BE3}" sibTransId="{D06C5068-C1D5-409F-AC22-B2F95D3F717A}"/>
    <dgm:cxn modelId="{EEB87F75-BF96-4363-9D6B-88E70DC96D93}" type="presOf" srcId="{046DC49D-61E6-49A1-816E-430E0A325F8C}" destId="{6F1180C0-0011-43BA-BA1F-27C4BA2764AE}" srcOrd="0" destOrd="0" presId="urn:microsoft.com/office/officeart/2005/8/layout/cycle2"/>
    <dgm:cxn modelId="{F5DCA48F-D3DA-4CBD-A295-85A6519F81D8}" type="presOf" srcId="{08753894-0E95-43C6-B189-C95176711D50}" destId="{940D7917-665C-4DB3-AD87-8DB0F11EDB7E}" srcOrd="0" destOrd="0" presId="urn:microsoft.com/office/officeart/2005/8/layout/cycle2"/>
    <dgm:cxn modelId="{6CABED8F-16BB-4880-ADCF-ACDF227AA953}" type="presOf" srcId="{4ED2A31F-E638-4A27-BDA6-7FCE7F694285}" destId="{D3501596-101A-49B6-8DA7-A199D8DC6E24}" srcOrd="0" destOrd="0" presId="urn:microsoft.com/office/officeart/2005/8/layout/cycle2"/>
    <dgm:cxn modelId="{FB446B93-BFA3-479A-BB6E-D5FEBEDBE36D}" type="presOf" srcId="{046DC49D-61E6-49A1-816E-430E0A325F8C}" destId="{9C3BFD50-E725-4C49-95F5-2EB0EB95B12B}" srcOrd="1" destOrd="0" presId="urn:microsoft.com/office/officeart/2005/8/layout/cycle2"/>
    <dgm:cxn modelId="{0E571C9C-39E9-461B-AED4-58D44919A4AC}" srcId="{25767E7B-619D-454D-B2FD-95E6BBA33D7A}" destId="{62C1E169-5F33-49F0-96CC-41B43E050A43}" srcOrd="1" destOrd="0" parTransId="{2424BAFD-AFC6-4E99-93D0-2447D6A11DE8}" sibTransId="{C5B821ED-C0A0-4082-9F2D-5D160AD880C0}"/>
    <dgm:cxn modelId="{204E619D-75DE-48E5-B153-523D42D2E9AB}" type="presOf" srcId="{D06C5068-C1D5-409F-AC22-B2F95D3F717A}" destId="{1D63E4EA-C345-4D7C-9B5F-2D088147AF0E}" srcOrd="1" destOrd="0" presId="urn:microsoft.com/office/officeart/2005/8/layout/cycle2"/>
    <dgm:cxn modelId="{52F2059E-1FE3-48F0-8F9A-D35F25CDE924}" type="presOf" srcId="{C33BBCE2-17B1-4E59-A697-270AE573C377}" destId="{42D545D9-1547-4EC8-86F4-4886E09F7CCE}" srcOrd="0" destOrd="0" presId="urn:microsoft.com/office/officeart/2005/8/layout/cycle2"/>
    <dgm:cxn modelId="{259E04A2-1771-40B5-B1D5-7A90037D5905}" type="presOf" srcId="{25767E7B-619D-454D-B2FD-95E6BBA33D7A}" destId="{AB1020EE-627C-47B4-9499-918D420AD7FE}" srcOrd="0" destOrd="0" presId="urn:microsoft.com/office/officeart/2005/8/layout/cycle2"/>
    <dgm:cxn modelId="{F84023A3-6E81-4BF8-8141-AAA069DC2894}" srcId="{25767E7B-619D-454D-B2FD-95E6BBA33D7A}" destId="{3E420148-D5CF-4AEA-86E5-44A93F71877E}" srcOrd="3" destOrd="0" parTransId="{133053C0-2105-4C83-BF37-B2E8334CC585}" sibTransId="{046DC49D-61E6-49A1-816E-430E0A325F8C}"/>
    <dgm:cxn modelId="{E5EBE3A3-1EBB-4D16-A901-D58AFCC1E66F}" type="presOf" srcId="{7EA43EC3-AD29-4AFF-826F-6096FC86D058}" destId="{BF19C257-E2B8-4882-9828-EC74123BD559}" srcOrd="0" destOrd="0" presId="urn:microsoft.com/office/officeart/2005/8/layout/cycle2"/>
    <dgm:cxn modelId="{23BCF1A6-8EBD-4279-B71B-25313B26E217}" type="presOf" srcId="{08753894-0E95-43C6-B189-C95176711D50}" destId="{E72A0DC0-BFC5-457F-AA99-85B50B8C5F9A}" srcOrd="1" destOrd="0" presId="urn:microsoft.com/office/officeart/2005/8/layout/cycle2"/>
    <dgm:cxn modelId="{2E84CEAF-B0EF-4A10-B765-E4DA788249B8}" type="presOf" srcId="{7EA43EC3-AD29-4AFF-826F-6096FC86D058}" destId="{D780CC47-279C-4C96-83B2-41372B570104}" srcOrd="1" destOrd="0" presId="urn:microsoft.com/office/officeart/2005/8/layout/cycle2"/>
    <dgm:cxn modelId="{6D768AD8-BF67-480B-A218-A4417F49DEA2}" type="presOf" srcId="{C33BBCE2-17B1-4E59-A697-270AE573C377}" destId="{129E961E-8BA1-4E8A-B545-86F224082A7A}" srcOrd="1" destOrd="0" presId="urn:microsoft.com/office/officeart/2005/8/layout/cycle2"/>
    <dgm:cxn modelId="{1127B3E7-5E85-4947-B0D7-2CCF7AF121EF}" type="presOf" srcId="{3E420148-D5CF-4AEA-86E5-44A93F71877E}" destId="{60360575-1C6E-4251-AE5C-6DEB84C2C60A}" srcOrd="0" destOrd="0" presId="urn:microsoft.com/office/officeart/2005/8/layout/cycle2"/>
    <dgm:cxn modelId="{476087E9-6D84-41B6-B7FE-C45EF01F113F}" type="presOf" srcId="{979EEBE0-7D11-4506-932E-25BD7EE87467}" destId="{79BE5BC1-F6B3-42CF-8515-69EB7E4EB562}" srcOrd="0" destOrd="0" presId="urn:microsoft.com/office/officeart/2005/8/layout/cycle2"/>
    <dgm:cxn modelId="{B758AAF7-D260-4DC3-A30F-81DB55C1FD62}" type="presOf" srcId="{D06C5068-C1D5-409F-AC22-B2F95D3F717A}" destId="{AA9D3558-EC20-4054-A912-D028636C1617}" srcOrd="0" destOrd="0" presId="urn:microsoft.com/office/officeart/2005/8/layout/cycle2"/>
    <dgm:cxn modelId="{C80AFE0C-88C0-431F-87BB-4EEB3F568139}" type="presParOf" srcId="{AB1020EE-627C-47B4-9499-918D420AD7FE}" destId="{B229A5D3-5158-4EB8-A5CC-1D36E118F91D}" srcOrd="0" destOrd="0" presId="urn:microsoft.com/office/officeart/2005/8/layout/cycle2"/>
    <dgm:cxn modelId="{A54D2081-8B2B-47D8-9C50-24798A8BB61A}" type="presParOf" srcId="{AB1020EE-627C-47B4-9499-918D420AD7FE}" destId="{940D7917-665C-4DB3-AD87-8DB0F11EDB7E}" srcOrd="1" destOrd="0" presId="urn:microsoft.com/office/officeart/2005/8/layout/cycle2"/>
    <dgm:cxn modelId="{96053D20-32B7-45E8-82D8-2F2AD75CC8F7}" type="presParOf" srcId="{940D7917-665C-4DB3-AD87-8DB0F11EDB7E}" destId="{E72A0DC0-BFC5-457F-AA99-85B50B8C5F9A}" srcOrd="0" destOrd="0" presId="urn:microsoft.com/office/officeart/2005/8/layout/cycle2"/>
    <dgm:cxn modelId="{DFCD3D98-2D51-4292-9A4A-8D254AA99BB6}" type="presParOf" srcId="{AB1020EE-627C-47B4-9499-918D420AD7FE}" destId="{8DE1972B-829C-44D5-8187-87B95230DDAD}" srcOrd="2" destOrd="0" presId="urn:microsoft.com/office/officeart/2005/8/layout/cycle2"/>
    <dgm:cxn modelId="{7429F714-5241-4A34-89FE-7D3AEF41D203}" type="presParOf" srcId="{AB1020EE-627C-47B4-9499-918D420AD7FE}" destId="{1365CE42-C017-4EC9-B076-D3B21C2E01A8}" srcOrd="3" destOrd="0" presId="urn:microsoft.com/office/officeart/2005/8/layout/cycle2"/>
    <dgm:cxn modelId="{334480EA-A09D-489B-B8E4-6B3738E3E138}" type="presParOf" srcId="{1365CE42-C017-4EC9-B076-D3B21C2E01A8}" destId="{4FA1C232-59BC-46F3-A4BF-78928107DA70}" srcOrd="0" destOrd="0" presId="urn:microsoft.com/office/officeart/2005/8/layout/cycle2"/>
    <dgm:cxn modelId="{61D5991D-A32A-4D71-848D-75A6CFF73CE1}" type="presParOf" srcId="{AB1020EE-627C-47B4-9499-918D420AD7FE}" destId="{79BE5BC1-F6B3-42CF-8515-69EB7E4EB562}" srcOrd="4" destOrd="0" presId="urn:microsoft.com/office/officeart/2005/8/layout/cycle2"/>
    <dgm:cxn modelId="{3BDF9375-25B6-45FE-8A15-D8FEABEE3A8F}" type="presParOf" srcId="{AB1020EE-627C-47B4-9499-918D420AD7FE}" destId="{BF19C257-E2B8-4882-9828-EC74123BD559}" srcOrd="5" destOrd="0" presId="urn:microsoft.com/office/officeart/2005/8/layout/cycle2"/>
    <dgm:cxn modelId="{C94F5AED-FAED-4C5F-A221-94FDCA46A2C3}" type="presParOf" srcId="{BF19C257-E2B8-4882-9828-EC74123BD559}" destId="{D780CC47-279C-4C96-83B2-41372B570104}" srcOrd="0" destOrd="0" presId="urn:microsoft.com/office/officeart/2005/8/layout/cycle2"/>
    <dgm:cxn modelId="{2672CC15-C7B6-44EF-B9D3-E74407DDE853}" type="presParOf" srcId="{AB1020EE-627C-47B4-9499-918D420AD7FE}" destId="{60360575-1C6E-4251-AE5C-6DEB84C2C60A}" srcOrd="6" destOrd="0" presId="urn:microsoft.com/office/officeart/2005/8/layout/cycle2"/>
    <dgm:cxn modelId="{851E49C5-DE35-4FC8-9798-7B38F6D2FD60}" type="presParOf" srcId="{AB1020EE-627C-47B4-9499-918D420AD7FE}" destId="{6F1180C0-0011-43BA-BA1F-27C4BA2764AE}" srcOrd="7" destOrd="0" presId="urn:microsoft.com/office/officeart/2005/8/layout/cycle2"/>
    <dgm:cxn modelId="{FACE784C-09C5-4CAD-B64E-AADD3DF064A3}" type="presParOf" srcId="{6F1180C0-0011-43BA-BA1F-27C4BA2764AE}" destId="{9C3BFD50-E725-4C49-95F5-2EB0EB95B12B}" srcOrd="0" destOrd="0" presId="urn:microsoft.com/office/officeart/2005/8/layout/cycle2"/>
    <dgm:cxn modelId="{6B950238-0882-4CA3-A4F2-48D22761580B}" type="presParOf" srcId="{AB1020EE-627C-47B4-9499-918D420AD7FE}" destId="{D3501596-101A-49B6-8DA7-A199D8DC6E24}" srcOrd="8" destOrd="0" presId="urn:microsoft.com/office/officeart/2005/8/layout/cycle2"/>
    <dgm:cxn modelId="{BD89447F-CFB6-4C9A-86B6-FF75165821E6}" type="presParOf" srcId="{AB1020EE-627C-47B4-9499-918D420AD7FE}" destId="{AA9D3558-EC20-4054-A912-D028636C1617}" srcOrd="9" destOrd="0" presId="urn:microsoft.com/office/officeart/2005/8/layout/cycle2"/>
    <dgm:cxn modelId="{DF11A7A3-4FC7-4837-A433-A90F8E795B51}" type="presParOf" srcId="{AA9D3558-EC20-4054-A912-D028636C1617}" destId="{1D63E4EA-C345-4D7C-9B5F-2D088147AF0E}" srcOrd="0" destOrd="0" presId="urn:microsoft.com/office/officeart/2005/8/layout/cycle2"/>
    <dgm:cxn modelId="{FBEA1DE3-EE21-431C-A8FC-34C2F486CB3A}" type="presParOf" srcId="{AB1020EE-627C-47B4-9499-918D420AD7FE}" destId="{8CA7D19D-DE7D-44B4-8091-51453332203B}" srcOrd="10" destOrd="0" presId="urn:microsoft.com/office/officeart/2005/8/layout/cycle2"/>
    <dgm:cxn modelId="{4546C31F-F7AF-4824-B799-507AB61FCA8B}" type="presParOf" srcId="{AB1020EE-627C-47B4-9499-918D420AD7FE}" destId="{42D545D9-1547-4EC8-86F4-4886E09F7CCE}" srcOrd="11" destOrd="0" presId="urn:microsoft.com/office/officeart/2005/8/layout/cycle2"/>
    <dgm:cxn modelId="{9D2CEDEF-2B98-4AF9-A356-0E0379E7711A}" type="presParOf" srcId="{42D545D9-1547-4EC8-86F4-4886E09F7CCE}" destId="{129E961E-8BA1-4E8A-B545-86F224082A7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9A5D3-5158-4EB8-A5CC-1D36E118F91D}">
      <dsp:nvSpPr>
        <dsp:cNvPr id="0" name=""/>
        <dsp:cNvSpPr/>
      </dsp:nvSpPr>
      <dsp:spPr>
        <a:xfrm>
          <a:off x="5061510" y="51261"/>
          <a:ext cx="2447959" cy="21550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формирование навыков работы с пластилином, пробуждение интереса к лепке</a:t>
          </a:r>
        </a:p>
      </dsp:txBody>
      <dsp:txXfrm>
        <a:off x="5420005" y="366856"/>
        <a:ext cx="1730969" cy="1523829"/>
      </dsp:txXfrm>
    </dsp:sp>
    <dsp:sp modelId="{940D7917-665C-4DB3-AD87-8DB0F11EDB7E}">
      <dsp:nvSpPr>
        <dsp:cNvPr id="0" name=""/>
        <dsp:cNvSpPr/>
      </dsp:nvSpPr>
      <dsp:spPr>
        <a:xfrm rot="1064121">
          <a:off x="7645879" y="1415076"/>
          <a:ext cx="565051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>
        <a:off x="7649289" y="1488876"/>
        <a:ext cx="421571" cy="286960"/>
      </dsp:txXfrm>
    </dsp:sp>
    <dsp:sp modelId="{8DE1972B-829C-44D5-8187-87B95230DDAD}">
      <dsp:nvSpPr>
        <dsp:cNvPr id="0" name=""/>
        <dsp:cNvSpPr/>
      </dsp:nvSpPr>
      <dsp:spPr>
        <a:xfrm>
          <a:off x="8378344" y="1164011"/>
          <a:ext cx="2338872" cy="2016215"/>
        </a:xfrm>
        <a:prstGeom prst="ellipse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освоение новых приемов (скатывания, надавливания, размазывания) и создание с их помощью сюжетных картин</a:t>
          </a:r>
        </a:p>
      </dsp:txBody>
      <dsp:txXfrm>
        <a:off x="8720864" y="1459279"/>
        <a:ext cx="1653832" cy="1425679"/>
      </dsp:txXfrm>
    </dsp:sp>
    <dsp:sp modelId="{1365CE42-C017-4EC9-B076-D3B21C2E01A8}">
      <dsp:nvSpPr>
        <dsp:cNvPr id="0" name=""/>
        <dsp:cNvSpPr/>
      </dsp:nvSpPr>
      <dsp:spPr>
        <a:xfrm rot="6164234">
          <a:off x="9058063" y="3260873"/>
          <a:ext cx="379115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 rot="10800000">
        <a:off x="9127468" y="3301058"/>
        <a:ext cx="265381" cy="286960"/>
      </dsp:txXfrm>
    </dsp:sp>
    <dsp:sp modelId="{79BE5BC1-F6B3-42CF-8515-69EB7E4EB562}">
      <dsp:nvSpPr>
        <dsp:cNvPr id="0" name=""/>
        <dsp:cNvSpPr/>
      </dsp:nvSpPr>
      <dsp:spPr>
        <a:xfrm>
          <a:off x="7635569" y="3851365"/>
          <a:ext cx="2689983" cy="1660201"/>
        </a:xfrm>
        <a:prstGeom prst="ellipse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обучение умению ориентироваться на листе бумаги</a:t>
          </a:r>
        </a:p>
      </dsp:txBody>
      <dsp:txXfrm>
        <a:off x="8029508" y="4094496"/>
        <a:ext cx="1902105" cy="1173939"/>
      </dsp:txXfrm>
    </dsp:sp>
    <dsp:sp modelId="{BF19C257-E2B8-4882-9828-EC74123BD559}">
      <dsp:nvSpPr>
        <dsp:cNvPr id="0" name=""/>
        <dsp:cNvSpPr/>
      </dsp:nvSpPr>
      <dsp:spPr>
        <a:xfrm rot="10698595">
          <a:off x="6422380" y="4505146"/>
          <a:ext cx="858645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 rot="10800000">
        <a:off x="6565829" y="4598683"/>
        <a:ext cx="715165" cy="286960"/>
      </dsp:txXfrm>
    </dsp:sp>
    <dsp:sp modelId="{60360575-1C6E-4251-AE5C-6DEB84C2C60A}">
      <dsp:nvSpPr>
        <dsp:cNvPr id="0" name=""/>
        <dsp:cNvSpPr/>
      </dsp:nvSpPr>
      <dsp:spPr>
        <a:xfrm>
          <a:off x="4459490" y="4115480"/>
          <a:ext cx="1558681" cy="1352778"/>
        </a:xfrm>
        <a:prstGeom prst="ellipse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развитие мелкой моторики</a:t>
          </a:r>
        </a:p>
      </dsp:txBody>
      <dsp:txXfrm>
        <a:off x="4687754" y="4313590"/>
        <a:ext cx="1102153" cy="956558"/>
      </dsp:txXfrm>
    </dsp:sp>
    <dsp:sp modelId="{6F1180C0-0011-43BA-BA1F-27C4BA2764AE}">
      <dsp:nvSpPr>
        <dsp:cNvPr id="0" name=""/>
        <dsp:cNvSpPr/>
      </dsp:nvSpPr>
      <dsp:spPr>
        <a:xfrm rot="12258980">
          <a:off x="3629796" y="3981123"/>
          <a:ext cx="688029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 rot="10800000">
        <a:off x="3766912" y="4106317"/>
        <a:ext cx="544549" cy="286960"/>
      </dsp:txXfrm>
    </dsp:sp>
    <dsp:sp modelId="{D3501596-101A-49B6-8DA7-A199D8DC6E24}">
      <dsp:nvSpPr>
        <dsp:cNvPr id="0" name=""/>
        <dsp:cNvSpPr/>
      </dsp:nvSpPr>
      <dsp:spPr>
        <a:xfrm>
          <a:off x="1196510" y="2585393"/>
          <a:ext cx="2325098" cy="1810440"/>
        </a:xfrm>
        <a:prstGeom prst="ellipse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ознакомление с окружающим миром</a:t>
          </a:r>
        </a:p>
      </dsp:txBody>
      <dsp:txXfrm>
        <a:off x="1537013" y="2850526"/>
        <a:ext cx="1644092" cy="1280174"/>
      </dsp:txXfrm>
    </dsp:sp>
    <dsp:sp modelId="{AA9D3558-EC20-4054-A912-D028636C1617}">
      <dsp:nvSpPr>
        <dsp:cNvPr id="0" name=""/>
        <dsp:cNvSpPr/>
      </dsp:nvSpPr>
      <dsp:spPr>
        <a:xfrm rot="17235161">
          <a:off x="2535001" y="1999614"/>
          <a:ext cx="425675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>
        <a:off x="2579915" y="2156245"/>
        <a:ext cx="297973" cy="286960"/>
      </dsp:txXfrm>
    </dsp:sp>
    <dsp:sp modelId="{8CA7D19D-DE7D-44B4-8091-51453332203B}">
      <dsp:nvSpPr>
        <dsp:cNvPr id="0" name=""/>
        <dsp:cNvSpPr/>
      </dsp:nvSpPr>
      <dsp:spPr>
        <a:xfrm>
          <a:off x="1999529" y="281497"/>
          <a:ext cx="2221353" cy="1580858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0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rPr>
            <a:t>развитие творческих способностей</a:t>
          </a:r>
        </a:p>
      </dsp:txBody>
      <dsp:txXfrm>
        <a:off x="2324839" y="513008"/>
        <a:ext cx="1570733" cy="1117836"/>
      </dsp:txXfrm>
    </dsp:sp>
    <dsp:sp modelId="{42D545D9-1547-4EC8-86F4-4886E09F7CCE}">
      <dsp:nvSpPr>
        <dsp:cNvPr id="0" name=""/>
        <dsp:cNvSpPr/>
      </dsp:nvSpPr>
      <dsp:spPr>
        <a:xfrm rot="61537">
          <a:off x="4405566" y="859974"/>
          <a:ext cx="445924" cy="4782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0" kern="120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anose="02050604050505020204" pitchFamily="18" charset="0"/>
          </a:endParaRPr>
        </a:p>
      </dsp:txBody>
      <dsp:txXfrm>
        <a:off x="4405577" y="954430"/>
        <a:ext cx="312147" cy="286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6055" y="2491445"/>
            <a:ext cx="9022080" cy="2088943"/>
          </a:xfrm>
        </p:spPr>
        <p:txBody>
          <a:bodyPr anchor="t"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Творческая лаборатория «Пластилинография» - развитие творческих способностей, формирование художественного мышления, развитие нравственных, эстетических, волевых качеств детей» 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6055" y="5403936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Якименко Елена Николаевна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 учитель начальных классов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№17», 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Helvetica Neue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ED135A51-C392-413B-A643-C7F37F5BD3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5221399"/>
              </p:ext>
            </p:extLst>
          </p:nvPr>
        </p:nvGraphicFramePr>
        <p:xfrm>
          <a:off x="0" y="1023457"/>
          <a:ext cx="12029813" cy="5676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A30B332-02D0-4D3A-8442-EF54D47ED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36" y="32863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ЗАДАЧИ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1C1EA2-DFD2-465F-BA87-90B81043F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075" y="1103153"/>
            <a:ext cx="775982" cy="77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1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6B5EE7-229F-4ED3-9304-7D50A1062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75" y="1103153"/>
            <a:ext cx="775982" cy="775982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2DDF1E-A8AB-46E8-B243-CB5C181A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57" y="984864"/>
            <a:ext cx="10515600" cy="6627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ИЗ ОПЫТА РАБОТЫ В ТЕХНИКЕ «ПЛАСТИЛИНОГРАФИЯ»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F7E5F3-1F6B-4276-B17A-E63DCEEC6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986" y="1765883"/>
            <a:ext cx="2517921" cy="25449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F04779-2E27-4C9D-94BC-A6244C50B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8078" y="1797108"/>
            <a:ext cx="2517921" cy="28820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FC2E96-B012-4FBB-A486-DD278E16FD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968" y="1857608"/>
            <a:ext cx="2700381" cy="23615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C950CE2-0386-4AC2-AAB3-F22B6848F8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1780" y="1797108"/>
            <a:ext cx="2627426" cy="19454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BAA61E-86A1-40D3-AAC2-81CD6FA83E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877" y="4496498"/>
            <a:ext cx="2851384" cy="224825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DEF3E8-661E-44D6-B5E2-32DDDA6560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17432" y="4764947"/>
            <a:ext cx="2161062" cy="18596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E0C0DA7-2AFF-4DAC-A70D-D0A2F17038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0968" y="4687814"/>
            <a:ext cx="1542701" cy="20569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D9AC20-69F0-4BCA-9226-F6D837C3D7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8675" y="4111904"/>
            <a:ext cx="1937858" cy="258381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6A28E4-B387-40B3-93CB-BC3E68BF46D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56890" y="4567628"/>
            <a:ext cx="1542701" cy="205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55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6B5EE7-229F-4ED3-9304-7D50A1062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75" y="1103153"/>
            <a:ext cx="775982" cy="775982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1D39A7C-AE1E-4160-9029-2C1F1772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57" y="984864"/>
            <a:ext cx="10515600" cy="6627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ИЗ ОПЫТА РАБОТЫ В ТЕХНИКЕ «ПЛАСТИЛИНОГРАФИЯ»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D44738-0066-488B-9363-C572ADDA8B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7127" y="1818367"/>
            <a:ext cx="2268616" cy="257585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B411E22-811E-4324-B988-285ACA3C3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1198" y="1818368"/>
            <a:ext cx="1931892" cy="25758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878D50-1D2D-4798-9795-2C30F4DE41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10" y="1879900"/>
            <a:ext cx="1885742" cy="25143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847FE5-89FC-4085-B6FA-DB7D6F0B40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7163" y="1809525"/>
            <a:ext cx="2268616" cy="25805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C09946-9DF3-4135-93D0-0527210E7C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410" y="4578493"/>
            <a:ext cx="1983497" cy="205949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9A7071-8EDD-4708-A2B7-E89441CA98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51198" y="4564999"/>
            <a:ext cx="1931892" cy="22151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F4ADCB7-480E-45FC-9FA1-2C933BF469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68162" y="4597429"/>
            <a:ext cx="2147581" cy="22016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9A527D9-2CEF-46EF-8081-E9B3AA0AD3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57168" y="4597428"/>
            <a:ext cx="2564080" cy="218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732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B5E50C-894E-414E-AE08-DD3F0F5AA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7767" y="2159117"/>
            <a:ext cx="2571750" cy="3429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7A8B13-6CF5-4429-8E78-AEB340534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1700" y="1876745"/>
            <a:ext cx="1953761" cy="260501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6B5EE7-229F-4ED3-9304-7D50A10628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075" y="1103153"/>
            <a:ext cx="775982" cy="775982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1D39A7C-AE1E-4160-9029-2C1F1772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57" y="984864"/>
            <a:ext cx="10515600" cy="6627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ИЗ ОПЫТА РАБОТЫ В ТЕХНИКЕ «ПЛАСТИЛИНОГРАФИЯ»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8E5544-FDB2-4A2E-81E3-31849984194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980"/>
          <a:stretch/>
        </p:blipFill>
        <p:spPr>
          <a:xfrm>
            <a:off x="441227" y="1919884"/>
            <a:ext cx="2571749" cy="30182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2F8645-26DE-4771-BC38-BF299B36B2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088"/>
          <a:stretch/>
        </p:blipFill>
        <p:spPr>
          <a:xfrm>
            <a:off x="1710322" y="3803335"/>
            <a:ext cx="2571749" cy="28773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2FF4D0-1930-4438-9941-4E96E06917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4377" y="4299882"/>
            <a:ext cx="1689682" cy="22529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4E4BAC-57CE-4273-AC8A-B4D8406AC5A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" t="11815" r="-379" b="32982"/>
          <a:stretch/>
        </p:blipFill>
        <p:spPr>
          <a:xfrm>
            <a:off x="8823417" y="1647594"/>
            <a:ext cx="2927356" cy="21465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0E50D1-8CD3-47EA-8155-101E655274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1318" y="3857315"/>
            <a:ext cx="2158016" cy="28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7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86B5EE7-229F-4ED3-9304-7D50A1062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75" y="1103153"/>
            <a:ext cx="775982" cy="775982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1D39A7C-AE1E-4160-9029-2C1F17724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57" y="984864"/>
            <a:ext cx="10515600" cy="66273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Bookman Old Style" panose="02050604050505020204" pitchFamily="18" charset="0"/>
              </a:rPr>
              <a:t>ИЗ ОПЫТА РАБОТЫ В ТЕХНИКЕ «ПЛАСТИЛИНОГРАФИЯ»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BC4F25-871D-46C8-83EC-0E12C4DF5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931" y="1879135"/>
            <a:ext cx="2527883" cy="18959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2292CB6-4763-446D-B358-DE83F2190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31" y="3429000"/>
            <a:ext cx="2527883" cy="18959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0A9547-4953-41E1-BA70-785E153AD1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939" y="4925180"/>
            <a:ext cx="2527882" cy="189591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305734-ADC9-4527-8296-BB1E3D2F76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766" t="13083" r="9000" b="7750"/>
          <a:stretch/>
        </p:blipFill>
        <p:spPr>
          <a:xfrm rot="5400000">
            <a:off x="3430951" y="1636000"/>
            <a:ext cx="2170242" cy="26565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61DDC0-6CC8-481A-8155-BAE2826B31F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8033" b="17432"/>
          <a:stretch/>
        </p:blipFill>
        <p:spPr>
          <a:xfrm>
            <a:off x="5995330" y="1879135"/>
            <a:ext cx="2425019" cy="21702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F56D72-EAF4-4D03-BF90-9AC02D04C25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446" t="5235" r="4374" b="7268"/>
          <a:stretch/>
        </p:blipFill>
        <p:spPr>
          <a:xfrm rot="16200000">
            <a:off x="4413268" y="3728758"/>
            <a:ext cx="2324954" cy="32608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4545CF-2F4D-46C2-BB73-84D8A50179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6437" y="1620774"/>
            <a:ext cx="3642906" cy="485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3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Якименко Елена Николаевна,</a:t>
            </a:r>
            <a:r>
              <a:rPr lang="ru-RU" dirty="0">
                <a:solidFill>
                  <a:schemeClr val="bg1"/>
                </a:solidFill>
                <a:latin typeface="Helvetica Neue"/>
              </a:rPr>
              <a:t> учитель начальных классов , МБОУ «Центр образования №17», Богородский городской округ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Тел.: +7-903-286-65-56</a:t>
            </a:r>
          </a:p>
          <a:p>
            <a:pPr algn="l"/>
            <a:r>
              <a:rPr lang="ru-RU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Адрес эл. почты: </a:t>
            </a:r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e.n.yakimenko@yandex.ru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121</Words>
  <Application>Microsoft Office PowerPoint</Application>
  <PresentationFormat>Широкоэкранный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Helvetica Neue</vt:lpstr>
      <vt:lpstr>Тема Office</vt:lpstr>
      <vt:lpstr>Творческая лаборатория «Пластилинография» - развитие творческих способностей, формирование художественного мышления, развитие нравственных, эстетических, волевых качеств детей» интенсива «Эффективная начальная школа Подмосковья: лучшие практики»</vt:lpstr>
      <vt:lpstr>ЗАДАЧИ</vt:lpstr>
      <vt:lpstr>ИЗ ОПЫТА РАБОТЫ В ТЕХНИКЕ «ПЛАСТИЛИНОГРАФИЯ»</vt:lpstr>
      <vt:lpstr>ИЗ ОПЫТА РАБОТЫ В ТЕХНИКЕ «ПЛАСТИЛИНОГРАФИЯ»</vt:lpstr>
      <vt:lpstr>ИЗ ОПЫТА РАБОТЫ В ТЕХНИКЕ «ПЛАСТИЛИНОГРАФИЯ»</vt:lpstr>
      <vt:lpstr>ИЗ ОПЫТА РАБОТЫ В ТЕХНИКЕ «ПЛАСТИЛИНОГРАФИЯ»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6</cp:revision>
  <dcterms:created xsi:type="dcterms:W3CDTF">2024-03-11T10:09:06Z</dcterms:created>
  <dcterms:modified xsi:type="dcterms:W3CDTF">2024-03-16T12:41:29Z</dcterms:modified>
</cp:coreProperties>
</file>