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59" r:id="rId4"/>
    <p:sldId id="265" r:id="rId5"/>
    <p:sldId id="261" r:id="rId6"/>
    <p:sldId id="263" r:id="rId7"/>
    <p:sldId id="262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6966" y="2672364"/>
            <a:ext cx="9105333" cy="1873186"/>
          </a:xfrm>
        </p:spPr>
        <p:txBody>
          <a:bodyPr anchor="t">
            <a:noAutofit/>
          </a:bodyPr>
          <a:lstStyle/>
          <a:p>
            <a:pPr algn="l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математической</a:t>
            </a:r>
            <a:b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грамотности. Сказочная геометрия</a:t>
            </a:r>
            <a:b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 «Эффективная начальная школа Подмосковья: лучшие практики»</a:t>
            </a:r>
            <a:b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0219" y="5737820"/>
            <a:ext cx="9022080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chemeClr val="bg1"/>
                </a:solidFill>
                <a:latin typeface="Helvetica Neue"/>
              </a:rPr>
              <a:t>Юдина Татьяна Михайловна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 учитель начальных классов </a:t>
            </a:r>
          </a:p>
          <a:p>
            <a:pPr algn="l"/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МБОУ «Центр образования №33», Богородский городской 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9432AA-E584-98DF-39EB-F3E9B5CD6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B421FA6-FD20-F70C-6301-06BE81C1E77C}"/>
              </a:ext>
            </a:extLst>
          </p:cNvPr>
          <p:cNvSpPr/>
          <p:nvPr/>
        </p:nvSpPr>
        <p:spPr>
          <a:xfrm>
            <a:off x="125896" y="1501734"/>
            <a:ext cx="7801306" cy="451236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Цель: </a:t>
            </a:r>
            <a:r>
              <a:rPr lang="ru-RU" dirty="0">
                <a:solidFill>
                  <a:srgbClr val="002060"/>
                </a:solidFill>
              </a:rPr>
              <a:t>Развитие геометрической компетенции обучающихся на уроках и во  внеурочной деятельности.</a:t>
            </a:r>
            <a:endParaRPr lang="ru-RU" b="1" i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endParaRPr lang="ru-RU" b="1" i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endParaRPr lang="ru-RU" b="1" i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r>
              <a:rPr lang="ru-RU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Задачи:</a:t>
            </a:r>
          </a:p>
          <a:p>
            <a:r>
              <a:rPr lang="ru-RU" b="1" dirty="0">
                <a:solidFill>
                  <a:srgbClr val="002060"/>
                </a:solidFill>
                <a:cs typeface="Times New Roman" panose="02020603050405020304" pitchFamily="18" charset="0"/>
              </a:rPr>
              <a:t>1</a:t>
            </a:r>
            <a:r>
              <a:rPr lang="ru-RU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002060"/>
                </a:solidFill>
              </a:rPr>
              <a:t>Формирование единой содержательной линии курса наглядной геометрии, обеспечивающей эффективное развитие учащихся;</a:t>
            </a:r>
          </a:p>
          <a:p>
            <a:r>
              <a:rPr lang="ru-RU" b="1" dirty="0">
                <a:solidFill>
                  <a:srgbClr val="002060"/>
                </a:solidFill>
              </a:rPr>
              <a:t>2</a:t>
            </a:r>
            <a:r>
              <a:rPr lang="ru-RU" dirty="0">
                <a:solidFill>
                  <a:srgbClr val="002060"/>
                </a:solidFill>
              </a:rPr>
              <a:t>.Формирование основных геометрических знаний во всей полноте их логических взаимосвязей;</a:t>
            </a:r>
          </a:p>
          <a:p>
            <a:r>
              <a:rPr lang="ru-RU" b="1" dirty="0">
                <a:solidFill>
                  <a:srgbClr val="002060"/>
                </a:solidFill>
              </a:rPr>
              <a:t>3. </a:t>
            </a:r>
            <a:r>
              <a:rPr lang="ru-RU" dirty="0">
                <a:solidFill>
                  <a:srgbClr val="002060"/>
                </a:solidFill>
              </a:rPr>
              <a:t>Формирование  мотивации к познанию и творчеству.</a:t>
            </a:r>
          </a:p>
          <a:p>
            <a:r>
              <a:rPr lang="ru-RU" b="1" dirty="0">
                <a:solidFill>
                  <a:srgbClr val="002060"/>
                </a:solidFill>
              </a:rPr>
              <a:t>4</a:t>
            </a:r>
            <a:r>
              <a:rPr lang="ru-RU" dirty="0">
                <a:solidFill>
                  <a:srgbClr val="002060"/>
                </a:solidFill>
              </a:rPr>
              <a:t>. Формирование навыков исследовательской деятельности.</a:t>
            </a:r>
          </a:p>
          <a:p>
            <a:endParaRPr lang="ru-RU" sz="2400" dirty="0"/>
          </a:p>
          <a:p>
            <a:endParaRPr lang="ru-RU" sz="2800" b="1" i="1" dirty="0"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9B5AD2-DD63-C51C-6FA5-C0C71313B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202" y="1245703"/>
            <a:ext cx="4018572" cy="25122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B76562-B391-29D6-D352-4B68B8D7D6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482" y="4231181"/>
            <a:ext cx="3833292" cy="21535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53024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0646" y="1182414"/>
            <a:ext cx="114886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cs typeface="Times New Roman" panose="02020603050405020304" pitchFamily="18" charset="0"/>
              </a:rPr>
              <a:t>Работая с геометрическим материалом, дети знакомятся и используют основные свойства изучаемых геометрических фигур. Задания располагаются в порядке усложнения и постепенного обогащения новыми элементами конструкторского характера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7858" y="2533666"/>
            <a:ext cx="4418791" cy="3798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28343" y="2641919"/>
            <a:ext cx="4418790" cy="358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31053" y="2503991"/>
            <a:ext cx="4418792" cy="3857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8246" y="1187606"/>
            <a:ext cx="117816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0663" y="1771991"/>
            <a:ext cx="4725074" cy="5143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673967" y="2004648"/>
            <a:ext cx="6166340" cy="4701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 flipH="1">
            <a:off x="841223" y="1336431"/>
            <a:ext cx="10319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Дети учатся  видеть образы геометрических фигур и находить их по существенным признакам</a:t>
            </a:r>
          </a:p>
        </p:txBody>
      </p:sp>
    </p:spTree>
    <p:extLst>
      <p:ext uri="{BB962C8B-B14F-4D97-AF65-F5344CB8AC3E}">
        <p14:creationId xmlns:p14="http://schemas.microsoft.com/office/powerpoint/2010/main" val="2602539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8246" y="1187606"/>
            <a:ext cx="117816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24004" y="2529821"/>
            <a:ext cx="4829907" cy="35005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73895" y="2335680"/>
            <a:ext cx="4798704" cy="3857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28244" y="1187606"/>
            <a:ext cx="11605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На уроках и во внеурочной деятельности  исследуем, анализируем, обобщаем свойства  геометрических фигур, находим применение их в повседневной жизни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22336" y="2107445"/>
            <a:ext cx="4861112" cy="43140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40664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45149" y="2896333"/>
            <a:ext cx="4637943" cy="2971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66966" y="2854929"/>
            <a:ext cx="4637944" cy="30546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26831" y="1312985"/>
            <a:ext cx="11218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17231" y="1312985"/>
            <a:ext cx="11723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61926" y="2063262"/>
            <a:ext cx="5873262" cy="46379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293077" y="1230923"/>
            <a:ext cx="11652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Моделируем  и конструируем сказочных героев из геометрических фигур </a:t>
            </a:r>
          </a:p>
        </p:txBody>
      </p:sp>
    </p:spTree>
    <p:extLst>
      <p:ext uri="{BB962C8B-B14F-4D97-AF65-F5344CB8AC3E}">
        <p14:creationId xmlns:p14="http://schemas.microsoft.com/office/powerpoint/2010/main" val="975398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15604" y="1600251"/>
            <a:ext cx="4378574" cy="3921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8951" y="1600255"/>
            <a:ext cx="4360985" cy="39213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98585" y="1078523"/>
            <a:ext cx="11558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На основе уже знакомых сказок дети придумывают свои сюжеты. Была одна сказка – стало много!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44" y="1600257"/>
            <a:ext cx="2848708" cy="3921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28950" y="5673964"/>
            <a:ext cx="118285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сказка способствует усвоению геометрических понятий. Геометрические сказки являются средством для лучшего понимания математических понятий. Когда мы рассказываем или сочиняем сказки, мы лучше запоминаем материал, это способствует творческому развитию</a:t>
            </a:r>
          </a:p>
        </p:txBody>
      </p:sp>
    </p:spTree>
    <p:extLst>
      <p:ext uri="{BB962C8B-B14F-4D97-AF65-F5344CB8AC3E}">
        <p14:creationId xmlns:p14="http://schemas.microsoft.com/office/powerpoint/2010/main" val="1074202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33757" y="2906340"/>
            <a:ext cx="3529413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69920" y="4796873"/>
            <a:ext cx="9022080" cy="533916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Email: iudina.tanya2013@yandex.ru 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312" y="4712983"/>
            <a:ext cx="1634520" cy="16433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169920" y="5387705"/>
            <a:ext cx="494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https://sch33-bogorodsk.edumsko.ru/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203</Words>
  <Application>Microsoft Office PowerPoint</Application>
  <PresentationFormat>Широкоэкранный</PresentationFormat>
  <Paragraphs>20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Helvetica Neue</vt:lpstr>
      <vt:lpstr>Times New Roman</vt:lpstr>
      <vt:lpstr>Тема Office</vt:lpstr>
      <vt:lpstr>Развитие математической грамотности. Сказочная геометрия интенсива «Эффективная начальная школа Подмосковья: лучшие практики»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44</cp:revision>
  <dcterms:created xsi:type="dcterms:W3CDTF">2024-03-11T10:09:06Z</dcterms:created>
  <dcterms:modified xsi:type="dcterms:W3CDTF">2024-03-16T12:12:56Z</dcterms:modified>
</cp:coreProperties>
</file>