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0" r:id="rId4"/>
    <p:sldId id="261" r:id="rId5"/>
    <p:sldId id="259" r:id="rId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" roundtripDataSignature="AMtx7mjEFZNF1wtZyizjryitf4CatrKhe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" name="Google Shape;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85597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02630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06" name="Google Shape;10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8" name="Google Shape;2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Сравнение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90" cy="82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" descr="Аудитория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488325" y="1760425"/>
            <a:ext cx="3348600" cy="3784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sp>
        <p:nvSpPr>
          <p:cNvPr id="93" name="Google Shape;93;p1"/>
          <p:cNvSpPr/>
          <p:nvPr/>
        </p:nvSpPr>
        <p:spPr>
          <a:xfrm>
            <a:off x="3906675" y="2050175"/>
            <a:ext cx="7938900" cy="1415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 dirty="0">
              <a:solidFill>
                <a:srgbClr val="1F386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0" i="0" u="none" strike="noStrike" cap="none" dirty="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Тема номинации «»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dirty="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Тема выступления</a:t>
            </a:r>
            <a:endParaRPr sz="3200" b="0" i="0" u="none" strike="noStrike" cap="none" dirty="0">
              <a:solidFill>
                <a:srgbClr val="1F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2125875" y="235950"/>
            <a:ext cx="7226100" cy="13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1" i="0" u="none" strike="noStrike" cap="none" dirty="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Региональный фестиваль </a:t>
            </a:r>
            <a:endParaRPr sz="2800" b="1" i="0" u="none" strike="noStrike" cap="none" dirty="0">
              <a:solidFill>
                <a:srgbClr val="1F386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1" i="0" u="none" strike="noStrike" cap="none" dirty="0">
                <a:solidFill>
                  <a:srgbClr val="1F3864"/>
                </a:solidFill>
                <a:latin typeface="Calibri"/>
                <a:ea typeface="Calibri"/>
                <a:cs typeface="Calibri"/>
                <a:sym typeface="Calibri"/>
              </a:rPr>
              <a:t>«Педагог-Педагогу: мастерство наставничества»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/>
          <p:cNvSpPr/>
          <p:nvPr/>
        </p:nvSpPr>
        <p:spPr>
          <a:xfrm>
            <a:off x="4828136" y="4788253"/>
            <a:ext cx="6096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1" i="1" u="none" strike="noStrike" cap="none">
                <a:solidFill>
                  <a:srgbClr val="1D3152"/>
                </a:solidFill>
                <a:latin typeface="Calibri"/>
                <a:ea typeface="Calibri"/>
                <a:cs typeface="Calibri"/>
                <a:sym typeface="Calibri"/>
              </a:rPr>
              <a:t>ФИО спикер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1" i="1" u="none" strike="noStrike" cap="none">
                <a:solidFill>
                  <a:srgbClr val="1D3152"/>
                </a:solidFill>
                <a:latin typeface="Calibri"/>
                <a:ea typeface="Calibri"/>
                <a:cs typeface="Calibri"/>
                <a:sym typeface="Calibri"/>
              </a:rPr>
              <a:t>Должность, место работы, городской округ</a:t>
            </a:r>
            <a:endParaRPr sz="1800" b="1" i="1" u="none" strike="noStrike" cap="none">
              <a:solidFill>
                <a:srgbClr val="1D315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2E11695-A725-4D08-A765-735CFFDFC6EE}"/>
              </a:ext>
            </a:extLst>
          </p:cNvPr>
          <p:cNvSpPr/>
          <p:nvPr/>
        </p:nvSpPr>
        <p:spPr>
          <a:xfrm>
            <a:off x="1609818" y="117249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SzPts val="3200"/>
            </a:pPr>
            <a:r>
              <a:rPr lang="ru-RU" sz="3200" dirty="0">
                <a:solidFill>
                  <a:srgbClr val="1F3864"/>
                </a:solidFill>
                <a:latin typeface="Calibri"/>
                <a:cs typeface="Calibri"/>
              </a:rPr>
              <a:t>цель; </a:t>
            </a:r>
          </a:p>
          <a:p>
            <a:pPr>
              <a:buSzPts val="3200"/>
            </a:pPr>
            <a:r>
              <a:rPr lang="ru-RU" sz="3200" dirty="0">
                <a:solidFill>
                  <a:srgbClr val="1F3864"/>
                </a:solidFill>
                <a:latin typeface="Calibri"/>
                <a:cs typeface="Calibri"/>
              </a:rPr>
              <a:t>проблема; </a:t>
            </a:r>
          </a:p>
          <a:p>
            <a:pPr>
              <a:buSzPts val="3200"/>
            </a:pPr>
            <a:r>
              <a:rPr lang="ru-RU" sz="3200" dirty="0">
                <a:solidFill>
                  <a:srgbClr val="1F3864"/>
                </a:solidFill>
                <a:latin typeface="Calibri"/>
                <a:cs typeface="Calibri"/>
              </a:rPr>
              <a:t>актуальность.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2E11695-A725-4D08-A765-735CFFDFC6EE}"/>
              </a:ext>
            </a:extLst>
          </p:cNvPr>
          <p:cNvSpPr/>
          <p:nvPr/>
        </p:nvSpPr>
        <p:spPr>
          <a:xfrm>
            <a:off x="1609818" y="1172493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SzPts val="3200"/>
            </a:pPr>
            <a:r>
              <a:rPr lang="ru-RU" sz="3200" dirty="0">
                <a:solidFill>
                  <a:srgbClr val="1F3864"/>
                </a:solidFill>
                <a:latin typeface="Calibri"/>
                <a:cs typeface="Calibri"/>
              </a:rPr>
              <a:t>тезисное представление заявленной педагогической практики, </a:t>
            </a:r>
            <a:br>
              <a:rPr lang="ru-RU" sz="3200" dirty="0">
                <a:solidFill>
                  <a:srgbClr val="1F3864"/>
                </a:solidFill>
                <a:latin typeface="Calibri"/>
                <a:cs typeface="Calibri"/>
              </a:rPr>
            </a:br>
            <a:r>
              <a:rPr lang="ru-RU" sz="3200" dirty="0">
                <a:solidFill>
                  <a:srgbClr val="1F3864"/>
                </a:solidFill>
                <a:latin typeface="Calibri"/>
                <a:cs typeface="Calibri"/>
              </a:rPr>
              <a:t>с подтверждающими результатами работы (</a:t>
            </a:r>
            <a:r>
              <a:rPr lang="ru-RU" sz="3200">
                <a:solidFill>
                  <a:srgbClr val="1F3864"/>
                </a:solidFill>
                <a:latin typeface="Calibri"/>
                <a:cs typeface="Calibri"/>
              </a:rPr>
              <a:t>методический продукт)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70DF36E-AA76-4C58-9FE5-CFD074B43386}"/>
              </a:ext>
            </a:extLst>
          </p:cNvPr>
          <p:cNvSpPr/>
          <p:nvPr/>
        </p:nvSpPr>
        <p:spPr>
          <a:xfrm>
            <a:off x="3799880" y="247826"/>
            <a:ext cx="24721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1F3864"/>
                </a:solidFill>
                <a:latin typeface="Calibri"/>
                <a:cs typeface="Calibri"/>
              </a:rPr>
              <a:t>Слайды 3-14 </a:t>
            </a:r>
          </a:p>
        </p:txBody>
      </p:sp>
    </p:spTree>
    <p:extLst>
      <p:ext uri="{BB962C8B-B14F-4D97-AF65-F5344CB8AC3E}">
        <p14:creationId xmlns:p14="http://schemas.microsoft.com/office/powerpoint/2010/main" val="1147223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2E11695-A725-4D08-A765-735CFFDFC6EE}"/>
              </a:ext>
            </a:extLst>
          </p:cNvPr>
          <p:cNvSpPr/>
          <p:nvPr/>
        </p:nvSpPr>
        <p:spPr>
          <a:xfrm>
            <a:off x="1609818" y="1172493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1F3864"/>
                </a:solidFill>
                <a:latin typeface="Calibri"/>
                <a:cs typeface="Calibri"/>
              </a:rPr>
              <a:t>ссылки на информацию по работе над материалом в сети интернет;</a:t>
            </a:r>
          </a:p>
          <a:p>
            <a:r>
              <a:rPr lang="ru-RU" sz="3200" dirty="0">
                <a:solidFill>
                  <a:srgbClr val="1F3864"/>
                </a:solidFill>
                <a:latin typeface="Calibri"/>
                <a:cs typeface="Calibri"/>
              </a:rPr>
              <a:t>ФИО, контактный телефон и адрес электронной почты участника Фестиваля.</a:t>
            </a:r>
          </a:p>
        </p:txBody>
      </p:sp>
    </p:spTree>
    <p:extLst>
      <p:ext uri="{BB962C8B-B14F-4D97-AF65-F5344CB8AC3E}">
        <p14:creationId xmlns:p14="http://schemas.microsoft.com/office/powerpoint/2010/main" val="194062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"/>
          <p:cNvSpPr/>
          <p:nvPr/>
        </p:nvSpPr>
        <p:spPr>
          <a:xfrm>
            <a:off x="2448387" y="969245"/>
            <a:ext cx="6729600" cy="8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Calibri"/>
              <a:buNone/>
            </a:pPr>
            <a:r>
              <a:rPr lang="ru-RU" sz="36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Мы открыты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Calibri"/>
              <a:buNone/>
            </a:pPr>
            <a:r>
              <a:rPr lang="ru-RU" sz="36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для сотрудничества и новых идей</a:t>
            </a:r>
            <a:endParaRPr sz="3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" name="Google Shape;10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98508"/>
            <a:ext cx="12192000" cy="5074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74</Words>
  <Application>Microsoft Office PowerPoint</Application>
  <PresentationFormat>Широкоэкранный</PresentationFormat>
  <Paragraphs>16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Карпеева Ирина Вячеславовна</cp:lastModifiedBy>
  <cp:revision>2</cp:revision>
  <dcterms:created xsi:type="dcterms:W3CDTF">2024-01-14T08:39:34Z</dcterms:created>
  <dcterms:modified xsi:type="dcterms:W3CDTF">2025-03-12T08:07:36Z</dcterms:modified>
</cp:coreProperties>
</file>