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5391" y="2647231"/>
            <a:ext cx="9386700" cy="1873186"/>
          </a:xfrm>
        </p:spPr>
        <p:txBody>
          <a:bodyPr anchor="t">
            <a:noAutofit/>
          </a:bodyPr>
          <a:lstStyle/>
          <a:p>
            <a:pPr algn="l"/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 воспитательной работы с социальными партнёрами </a:t>
            </a:r>
            <a:b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«Вместе нам по пути»</a:t>
            </a:r>
            <a:b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интенсива «Эффективная начальная школа Подмосковья: лучшие практики»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26048" y="5449055"/>
            <a:ext cx="9022080" cy="1289304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Цветкова Надежда Александровна,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 педагог-психолог Центра образования № 1 имени Героя России Андрея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Helvetica Neue"/>
              </a:rPr>
              <a:t>Завьялкина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,</a:t>
            </a:r>
          </a:p>
          <a:p>
            <a:pPr algn="l">
              <a:lnSpc>
                <a:spcPct val="100000"/>
              </a:lnSpc>
            </a:pPr>
            <a:r>
              <a:rPr lang="ru-RU" sz="2000" dirty="0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Богородский городской округ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982980"/>
            <a:ext cx="11772900" cy="762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взаимодействия с социальными партнёрами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8D22FB1-A63E-4021-B483-17BF9DCB8C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96333" y="1539240"/>
            <a:ext cx="9315200" cy="4924313"/>
          </a:xfrm>
        </p:spPr>
      </p:pic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80" y="1005840"/>
            <a:ext cx="16051543" cy="91440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формирование гражданско-патриотического воспитания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через систему социального партнерства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патриотического воспитания: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6E99213-0355-4CAD-AC39-431C23C607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6906"/>
          <a:stretch/>
        </p:blipFill>
        <p:spPr>
          <a:xfrm>
            <a:off x="1188143" y="2072640"/>
            <a:ext cx="9355476" cy="4670282"/>
          </a:xfrm>
        </p:spPr>
      </p:pic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082040"/>
            <a:ext cx="9899904" cy="101346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Гражданско-патриотическое воспитание</a:t>
            </a:r>
            <a:b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15326C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CA19AD3-541F-43B1-BC67-132BD57C08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51320"/>
          <a:stretch/>
        </p:blipFill>
        <p:spPr>
          <a:xfrm>
            <a:off x="1775936" y="1588770"/>
            <a:ext cx="8338852" cy="177982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6E521CB-067C-4D57-AE10-6DE15C5E3B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2460" y="3429000"/>
            <a:ext cx="7896524" cy="340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657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356360"/>
            <a:ext cx="9899904" cy="3276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Духовно-нравственное развитие</a:t>
            </a:r>
            <a:b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15326C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195AA01-F54A-4692-B023-A9623EDE9D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5269" y="1470660"/>
            <a:ext cx="11341461" cy="4822564"/>
          </a:xfrm>
        </p:spPr>
      </p:pic>
    </p:spTree>
    <p:extLst>
      <p:ext uri="{BB962C8B-B14F-4D97-AF65-F5344CB8AC3E}">
        <p14:creationId xmlns:p14="http://schemas.microsoft.com/office/powerpoint/2010/main" val="807099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039906"/>
            <a:ext cx="9899904" cy="73510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Эколого-краеведческое воспитание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41D573D-F189-47E3-B038-D12067E3F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1627"/>
          <a:stretch/>
        </p:blipFill>
        <p:spPr>
          <a:xfrm>
            <a:off x="583769" y="1630680"/>
            <a:ext cx="10675903" cy="5119743"/>
          </a:xfrm>
        </p:spPr>
      </p:pic>
    </p:spTree>
    <p:extLst>
      <p:ext uri="{BB962C8B-B14F-4D97-AF65-F5344CB8AC3E}">
        <p14:creationId xmlns:p14="http://schemas.microsoft.com/office/powerpoint/2010/main" val="878286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79420" y="340156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    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349240"/>
            <a:ext cx="9022080" cy="1289304"/>
          </a:xfrm>
        </p:spPr>
        <p:txBody>
          <a:bodyPr/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Контакты: </a:t>
            </a:r>
            <a:r>
              <a:rPr lang="ru-RU" sz="2400" b="1" i="0" dirty="0">
                <a:solidFill>
                  <a:schemeClr val="bg1"/>
                </a:solidFill>
                <a:effectLst/>
                <a:latin typeface="Helvetica Neue"/>
              </a:rPr>
              <a:t>Цветкова Надежда Александровна,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Helvetica Neue"/>
              </a:rPr>
              <a:t> педагог-психолог Центра образования № 1 имени Героя России Андрея </a:t>
            </a:r>
            <a:r>
              <a:rPr lang="ru-RU" sz="2400" b="0" i="0" dirty="0" err="1">
                <a:solidFill>
                  <a:schemeClr val="bg1"/>
                </a:solidFill>
                <a:effectLst/>
                <a:latin typeface="Helvetica Neue"/>
              </a:rPr>
              <a:t>Завьялкина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ru-RU" sz="2400" b="0" i="0">
                <a:solidFill>
                  <a:schemeClr val="bg1"/>
                </a:solidFill>
                <a:effectLst/>
                <a:latin typeface="Helvetica Neue"/>
              </a:rPr>
              <a:t>Богородского городского округа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DA8F9E46-9B4F-48F4-B837-8D060950E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5930" y="3192780"/>
            <a:ext cx="1901190" cy="1901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</TotalTime>
  <Words>34</Words>
  <Application>Microsoft Office PowerPoint</Application>
  <PresentationFormat>Широкоэкранный</PresentationFormat>
  <Paragraphs>10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Helvetica Neue</vt:lpstr>
      <vt:lpstr>Times New Roman</vt:lpstr>
      <vt:lpstr>Тема Office</vt:lpstr>
      <vt:lpstr>Опыт воспитательной работы с социальными партнёрами  «Вместе нам по пути» интенсива «Эффективная начальная школа Подмосковья: лучшие практики»</vt:lpstr>
      <vt:lpstr>Модель взаимодействия с социальными партнёрами</vt:lpstr>
      <vt:lpstr>Цель: формирование гражданско-патриотического воспитания              через систему социального партнерства Основные направления патриотического воспитания:</vt:lpstr>
      <vt:lpstr>Гражданско-патриотическое воспитание </vt:lpstr>
      <vt:lpstr>Духовно-нравственное развитие </vt:lpstr>
      <vt:lpstr>Эколого-краеведческое воспитание</vt:lpstr>
      <vt:lpstr>Спасибо!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12</cp:revision>
  <dcterms:created xsi:type="dcterms:W3CDTF">2024-03-11T10:09:06Z</dcterms:created>
  <dcterms:modified xsi:type="dcterms:W3CDTF">2024-03-16T12:10:36Z</dcterms:modified>
</cp:coreProperties>
</file>