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2" r:id="rId3"/>
    <p:sldId id="259" r:id="rId4"/>
    <p:sldId id="263" r:id="rId5"/>
    <p:sldId id="264" r:id="rId6"/>
    <p:sldId id="265" r:id="rId7"/>
    <p:sldId id="266" r:id="rId8"/>
    <p:sldId id="267" r:id="rId9"/>
    <p:sldId id="268" r:id="rId10"/>
    <p:sldId id="260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jp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7" Type="http://schemas.openxmlformats.org/officeDocument/2006/relationships/image" Target="../media/image32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sch26-bogorodsk.edumsko.ru/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1296" y="2768283"/>
            <a:ext cx="9148784" cy="1873186"/>
          </a:xfrm>
        </p:spPr>
        <p:txBody>
          <a:bodyPr anchor="t">
            <a:noAutofit/>
          </a:bodyPr>
          <a:lstStyle/>
          <a:p>
            <a:pPr algn="l"/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Социально-личностное развитие</a:t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ребенка как вектор для развития интересов детей и их индивидуальных возможностей</a:t>
            </a:r>
            <a:b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89277" y="5495356"/>
            <a:ext cx="8268749" cy="1631092"/>
          </a:xfrm>
        </p:spPr>
        <p:txBody>
          <a:bodyPr>
            <a:normAutofit/>
          </a:bodyPr>
          <a:lstStyle/>
          <a:p>
            <a:pPr algn="l"/>
            <a:r>
              <a:rPr lang="ru-RU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Цариненко</a:t>
            </a:r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Дарья Александровна, учитель начальных классов МБОУ ЦО №26,</a:t>
            </a:r>
          </a:p>
          <a:p>
            <a:pPr algn="l"/>
            <a:r>
              <a:rPr lang="ru-RU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Богородский городской округ</a:t>
            </a: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51936" y="988541"/>
            <a:ext cx="10801864" cy="1248032"/>
          </a:xfrm>
        </p:spPr>
        <p:txBody>
          <a:bodyPr>
            <a:noAutofit/>
          </a:bodyPr>
          <a:lstStyle/>
          <a:p>
            <a:pPr algn="ctr"/>
            <a:b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Цель: </a:t>
            </a:r>
            <a:r>
              <a:rPr lang="ru-RU" sz="3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взаимовыгодное сотрудничество образовательного учреждения с социальным окружением.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168" r="5381" b="4742"/>
          <a:stretch/>
        </p:blipFill>
        <p:spPr>
          <a:xfrm>
            <a:off x="9045147" y="3479613"/>
            <a:ext cx="3146853" cy="337838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51936" y="2505536"/>
            <a:ext cx="8975124" cy="42165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Задачи:</a:t>
            </a:r>
          </a:p>
          <a:p>
            <a:r>
              <a:rPr lang="ru-RU" sz="24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Образовательные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Расширение кругозора детей в пределах возрастной и познавательной	компетенции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Знакомство с деятельностью и функционалом объектов социального окружения села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Знакомство с миром профессий</a:t>
            </a:r>
          </a:p>
          <a:p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Развивающие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творческих способностей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Развитие познавательных психических процессов</a:t>
            </a:r>
          </a:p>
          <a:p>
            <a:r>
              <a:rPr lang="ru-RU" sz="2000" b="1" u="sng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Воспитательные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Воспитание нравственно-этических норм 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ru-RU" sz="2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Воспитание коммуникативных навыков</a:t>
            </a:r>
          </a:p>
        </p:txBody>
      </p:sp>
    </p:spTree>
    <p:extLst>
      <p:ext uri="{BB962C8B-B14F-4D97-AF65-F5344CB8AC3E}">
        <p14:creationId xmlns:p14="http://schemas.microsoft.com/office/powerpoint/2010/main" val="2997412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813487" y="970606"/>
            <a:ext cx="10515600" cy="808767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Модель социального партнерства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6387" y="3808366"/>
            <a:ext cx="2828071" cy="132231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986386" y="2893966"/>
            <a:ext cx="2828072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МБОУ ЦО № 26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493" y="1779373"/>
            <a:ext cx="1987266" cy="11583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1759" y="1779373"/>
            <a:ext cx="1551857" cy="115834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031215" y="2019989"/>
            <a:ext cx="1627555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Желтый </a:t>
            </a:r>
          </a:p>
          <a:p>
            <a:pPr algn="ctr"/>
            <a:r>
              <a:rPr lang="ru-RU" sz="20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крест</a:t>
            </a:r>
            <a:endParaRPr lang="ru-RU" sz="20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4493" y="4871044"/>
            <a:ext cx="1469529" cy="1150388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96756" y="4884288"/>
            <a:ext cx="1729794" cy="113912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1497036" y="5133316"/>
            <a:ext cx="1513646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ОАО</a:t>
            </a:r>
          </a:p>
          <a:p>
            <a:pPr algn="ctr"/>
            <a:r>
              <a:rPr lang="ru-RU" b="1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b="1" dirty="0" err="1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ПетРус</a:t>
            </a:r>
            <a:endParaRPr lang="ru-RU" b="1" cap="none" spc="0" dirty="0">
              <a:ln w="0"/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9535" y="5535827"/>
            <a:ext cx="1849467" cy="116483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22573" y="5130685"/>
            <a:ext cx="1816962" cy="1554407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4522573" y="5629586"/>
            <a:ext cx="176294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Культурно-спортивный центр</a:t>
            </a:r>
            <a:endParaRPr lang="ru-RU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570019" y="4039406"/>
            <a:ext cx="1759068" cy="10912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25211" y="4015019"/>
            <a:ext cx="1744808" cy="114005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8143990" y="4333543"/>
            <a:ext cx="1426029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>
                <a:ln w="0"/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Семья</a:t>
            </a: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560039" y="1815524"/>
            <a:ext cx="1560711" cy="1170533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814458" y="1811036"/>
            <a:ext cx="1745581" cy="1518036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7070060" y="2139014"/>
            <a:ext cx="1627555" cy="33855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1600" b="1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Библиотека</a:t>
            </a:r>
            <a:endParaRPr lang="ru-RU" sz="1600" b="1" cap="none" spc="0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28625" y="3356948"/>
            <a:ext cx="1579001" cy="1133954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 rot="10800000">
            <a:off x="1857975" y="3351166"/>
            <a:ext cx="2128409" cy="1152244"/>
          </a:xfrm>
          <a:prstGeom prst="rect">
            <a:avLst/>
          </a:prstGeom>
        </p:spPr>
      </p:pic>
      <p:sp>
        <p:nvSpPr>
          <p:cNvPr id="25" name="Прямоугольник 24"/>
          <p:cNvSpPr/>
          <p:nvPr/>
        </p:nvSpPr>
        <p:spPr>
          <a:xfrm>
            <a:off x="1847342" y="3577203"/>
            <a:ext cx="158963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b="0" cap="none" spc="0" dirty="0">
                <a:ln w="0"/>
                <a:solidFill>
                  <a:schemeClr val="bg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Поликлиника</a:t>
            </a:r>
          </a:p>
        </p:txBody>
      </p:sp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902043"/>
            <a:ext cx="9899904" cy="766119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Взаимодействие с семьей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0065" y="1569308"/>
            <a:ext cx="11825416" cy="460765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Родители - активные участники образовательного процесса. Принимают участие в досуговых мероприятиях, праздниках, выставках, акциях, ярмарках, оказывают помощь в благоустройстве образовательного учреждения.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93" y="3353977"/>
            <a:ext cx="4223657" cy="31677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90"/>
          <a:stretch/>
        </p:blipFill>
        <p:spPr>
          <a:xfrm>
            <a:off x="5575544" y="2780271"/>
            <a:ext cx="3617883" cy="388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270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703" y="921179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гости к сказкам, рассказам ,стихам и романам…- в библиотеку!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38" y="2390444"/>
            <a:ext cx="5053669" cy="378651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1504" y="2390445"/>
            <a:ext cx="4695566" cy="3786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20780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340" y="1118887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Сельский Дом Культуры – рад нашим ребятам!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545" y="1876039"/>
            <a:ext cx="4093027" cy="47971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792" y="1876039"/>
            <a:ext cx="3909147" cy="4797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97338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340" y="1094175"/>
            <a:ext cx="10515600" cy="994118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Желтый крест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30" y="1890584"/>
            <a:ext cx="5155118" cy="427543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1178" y="1890584"/>
            <a:ext cx="4949371" cy="4275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02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340" y="1094175"/>
            <a:ext cx="10515600" cy="994118"/>
          </a:xfrm>
        </p:spPr>
        <p:txBody>
          <a:bodyPr>
            <a:normAutofit/>
          </a:bodyPr>
          <a:lstStyle/>
          <a:p>
            <a:pPr algn="ctr"/>
            <a:r>
              <a:rPr lang="ru-RU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ОАО </a:t>
            </a:r>
            <a:r>
              <a:rPr lang="ru-RU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ПетРус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289" y="1291881"/>
            <a:ext cx="3377954" cy="460229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55936" y="2234386"/>
            <a:ext cx="3199678" cy="442504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62790" y="1291881"/>
            <a:ext cx="3351439" cy="460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566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65" y="1094175"/>
            <a:ext cx="11217875" cy="2093868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ОАО </a:t>
            </a:r>
            <a:r>
              <a:rPr lang="ru-RU" sz="2800" b="1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ПетРус</a:t>
            </a:r>
            <a: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sz="2800" b="1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Постоянный гость на наших праздниках;</a:t>
            </a:r>
            <a:b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Спонсор поездок;</a:t>
            </a:r>
            <a:b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Организатор ежегодного фестиваля ГТО;</a:t>
            </a:r>
            <a:b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Помогает учащимся с определением будущей профессией.</a:t>
            </a:r>
            <a:br>
              <a:rPr lang="ru-RU" sz="28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ru-RU" sz="2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66" t="12853" r="4124"/>
          <a:stretch/>
        </p:blipFill>
        <p:spPr>
          <a:xfrm>
            <a:off x="8427307" y="271849"/>
            <a:ext cx="3299253" cy="222789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91"/>
          <a:stretch/>
        </p:blipFill>
        <p:spPr>
          <a:xfrm>
            <a:off x="210065" y="2983904"/>
            <a:ext cx="2775856" cy="284491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1" b="15303"/>
          <a:stretch/>
        </p:blipFill>
        <p:spPr>
          <a:xfrm>
            <a:off x="1920131" y="4505214"/>
            <a:ext cx="4759803" cy="212271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47010" y="2886267"/>
            <a:ext cx="2685291" cy="363957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96" t="15661" r="12305" b="14512"/>
          <a:stretch/>
        </p:blipFill>
        <p:spPr>
          <a:xfrm>
            <a:off x="6485685" y="2963856"/>
            <a:ext cx="2256964" cy="2864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901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24433" y="2920890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25704" y="5290517"/>
            <a:ext cx="6435399" cy="1289304"/>
          </a:xfrm>
          <a:solidFill>
            <a:schemeClr val="accent5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txBody>
          <a:bodyPr/>
          <a:lstStyle/>
          <a:p>
            <a:pPr algn="l"/>
            <a:r>
              <a:rPr lang="ru-RU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Контакты: + 7 (496) 512-04–22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</a:t>
            </a:r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htpps://sch26-bogorodsk.edumsko.ru/</a:t>
            </a:r>
            <a:endParaRPr lang="en-US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125</Words>
  <Application>Microsoft Office PowerPoint</Application>
  <PresentationFormat>Широкоэкранный</PresentationFormat>
  <Paragraphs>34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Wingdings</vt:lpstr>
      <vt:lpstr>Тема Office</vt:lpstr>
      <vt:lpstr>Социально-личностное развитие ребенка как вектор для развития интересов детей и их индивидуальных возможностей интенсива «Эффективная начальная школа Подмосковья: лучшие практики»</vt:lpstr>
      <vt:lpstr> Цель: взаимовыгодное сотрудничество образовательного учреждения с социальным окружением.</vt:lpstr>
      <vt:lpstr>Модель социального партнерства</vt:lpstr>
      <vt:lpstr>Взаимодействие с семьей</vt:lpstr>
      <vt:lpstr>В гости к сказкам, рассказам ,стихам и романам…- в библиотеку!</vt:lpstr>
      <vt:lpstr>Сельский Дом Культуры – рад нашим ребятам!</vt:lpstr>
      <vt:lpstr>Желтый крест</vt:lpstr>
      <vt:lpstr>ОАО ПетРус</vt:lpstr>
      <vt:lpstr>       ОАО ПетРус   - Постоянный гость на наших праздниках; - Спонсор поездок; - Организатор ежегодного фестиваля ГТО; - Помогает учащимся с определением будущей профессией. 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16</cp:revision>
  <dcterms:created xsi:type="dcterms:W3CDTF">2024-03-11T10:09:06Z</dcterms:created>
  <dcterms:modified xsi:type="dcterms:W3CDTF">2024-03-16T12:10:11Z</dcterms:modified>
</cp:coreProperties>
</file>