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4" r:id="rId3"/>
    <p:sldId id="258" r:id="rId4"/>
    <p:sldId id="259" r:id="rId5"/>
    <p:sldId id="263" r:id="rId6"/>
    <p:sldId id="260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32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9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-49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CEAC26-8CE4-4263-86DA-4A98F50AB1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DBC68FF-DC1B-4646-BF53-AA05A3AF5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D421FA-CC2A-4DAB-BE4E-852EF878D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6EC7CC-D3E9-4E55-B471-CB55C08B2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F57E5-5D7E-49EF-823F-14A21CF30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424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250CF5-9177-42E2-B2B8-2BC8EE86E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CEB4B8-9B7B-49D7-AA15-3D9D5ACCE9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EB2E04-CD95-4FD4-8D7E-75F1CF0F1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35D0C8-B1A3-42F9-861F-8D98C78CB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7BA691-55F6-43CC-88D3-2AEF08985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964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A5F232-E9BD-424B-96B1-AAAE66B67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5C4B6E3-D84F-4E11-8C17-613C90DDD6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73BA85-F5F3-42B7-B462-1180BA5A5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400478-6073-454D-95A9-A7936C2B0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521FD9-71AD-4AD2-BFB9-4EE95BDA1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681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F916B5-36E6-490C-846E-0B9F92539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E1A5BF-FEA1-4A46-B9A9-3A23DFA906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E3EC172-7AF5-4BF4-836E-CDDEA90E5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FE95AE4-D68F-4528-8682-553BC3A14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E369D2-59A5-4DF2-8492-0BC699BC9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BF66491-4B2D-4AF9-9902-DAE0D21EA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603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E0C710-9FE9-4D12-ADA2-40964ED08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8E8DE4-2198-4353-AA7E-3C21789D5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A814136-0354-46E6-BE42-E1FD39EF56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3535B72-CF43-4349-B372-2621362D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31F594C-CEA2-41A8-BDCA-FABA5D1442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E05F368-62D3-41C2-A857-D4AAA9B78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00271F0-C130-4963-AD9B-231883FCD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9AC7EB4-C976-47F4-8083-911917CD0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648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27871C-12D8-4870-8DCF-1340AAA9C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19068DC-5D4D-4593-97C7-41F0F0FEF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4563540-65A9-41E7-B8E9-5D001D6CD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CD9C2B5-2F68-47E2-9967-D39E57029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91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7066F71-8E0C-4D7B-B180-A87EB28DB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042A821-8071-4D60-8599-3854FBA67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C004B75-802D-48D8-A605-CCB53B96F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088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275C44-3486-4166-89A5-745554E68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3C86C1-D099-4CF9-BEF8-C090882C9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7BC7785-57A4-41C1-BA37-7C3A525D25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260892-774B-47EF-AF1F-DED3125B6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C62CDF2-79D9-403F-B266-E05778C23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678FA2F-94A4-4058-910F-B3F74FA4F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652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2D43B4-F330-4BFA-9E55-078F1A3A5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D959222-C508-4EB9-8008-A735D38C8B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93A7788-B2C2-485E-B0BD-4A2482BFC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A62ED2-029F-4152-A1F3-19832C26B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3FB50D-DCEF-4C8E-BFBF-E78CA984E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22011C6-5080-4D83-BC6F-02A53361E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554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F6DA2F-05FB-4BC8-961D-C8EE035D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F3F6F03-5B5C-4489-B912-7521821FDC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84F557-CC5E-49E0-A74C-209754C31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27FE42-1F59-4610-9BA9-B7C58F653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D45C28-7AF1-4AA1-951C-652D0648F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712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4D7B4F5-76E5-482E-83DD-A2F3DD03BA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24EC5ED-53D3-49C6-BAC4-9DEA5F4133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008986-CBC7-413F-A4CE-672F106C1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775F61-BEAE-49E8-B81A-0948698C5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A8A8E7-3CC0-4F9C-80FD-0691C2638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087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C34356-58A2-4B05-9FC0-5D030DE44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C4F2B4-7FBD-448F-A92F-3F3C270CB5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B1BED9-4EDA-45A5-860D-3D07121CB0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711C61-84D4-4FDE-8DC5-8CB4DD3A7A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2CF587-EAB8-4908-AB86-DF7E15F1CB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481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resh.edu.ru/subject/lesson/4170/start/291009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gupka-1984@yandex.r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13776" y="2141669"/>
            <a:ext cx="9022080" cy="2574661"/>
          </a:xfrm>
        </p:spPr>
        <p:txBody>
          <a:bodyPr anchor="t">
            <a:noAutofit/>
          </a:bodyPr>
          <a:lstStyle/>
          <a:p>
            <a:pPr algn="l"/>
            <a:r>
              <a:rPr lang="ru-RU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Ресурсы российской электронной школы (РЭШ) на уроках английского языка - тема презентации</a:t>
            </a:r>
            <a:br>
              <a:rPr lang="ru-RU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интенсива «Эффективная начальная школа Подмосковья: лучшие практики»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13776" y="5568696"/>
            <a:ext cx="9022080" cy="1289304"/>
          </a:xfrm>
        </p:spPr>
        <p:txBody>
          <a:bodyPr>
            <a:normAutofit/>
          </a:bodyPr>
          <a:lstStyle/>
          <a:p>
            <a:pPr algn="l"/>
            <a:r>
              <a:rPr lang="ru-RU" sz="2000" b="1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Макарова Ольга Алексеевна,</a:t>
            </a:r>
            <a:r>
              <a:rPr lang="ru-RU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учитель английского языка </a:t>
            </a:r>
          </a:p>
          <a:p>
            <a:pPr algn="l"/>
            <a:r>
              <a:rPr lang="ru-RU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МБОУ ЦО № 35, Богородский г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ородской округ</a:t>
            </a:r>
          </a:p>
        </p:txBody>
      </p:sp>
    </p:spTree>
    <p:extLst>
      <p:ext uri="{BB962C8B-B14F-4D97-AF65-F5344CB8AC3E}">
        <p14:creationId xmlns:p14="http://schemas.microsoft.com/office/powerpoint/2010/main" val="754197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1E44179-F522-4B5C-B85E-76727AC78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886" y="940525"/>
            <a:ext cx="11547566" cy="556477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урока-игры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 игровой форме закрепить английский алфавит и речевые структуры, изученные ранее.</a:t>
            </a:r>
          </a:p>
          <a:p>
            <a:pPr>
              <a:lnSpc>
                <a:spcPct val="150000"/>
              </a:lnSpc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урока-игры</a:t>
            </a:r>
          </a:p>
          <a:p>
            <a:pPr marL="0" lvl="0" indent="0">
              <a:buNone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Образовательные: активизировать употребление ранее изученной лексики по темам «Буквы — АВС» в речи учащихся.</a:t>
            </a:r>
          </a:p>
          <a:p>
            <a:pPr marL="0" lvl="0" indent="0">
              <a:buNone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Развивающие: развивать у учащихся интерес к предмету, умение языковой догадки, мышление, память.</a:t>
            </a:r>
          </a:p>
          <a:p>
            <a:pPr marL="0" lvl="0" indent="0">
              <a:buNone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Воспитательные: воспитывать у учащихся интерес к изучению английского языка средствами коммуникации, развивать у учащихся умение работать в команде и чувство коллективизма, способствовать развитию уважительного отношения друг к другу.</a:t>
            </a:r>
          </a:p>
          <a:p>
            <a:pPr marL="0" indent="0">
              <a:buNone/>
            </a:pP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275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1E44179-F522-4B5C-B85E-76727AC78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839" y="801188"/>
            <a:ext cx="9492343" cy="546898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 урока-игры</a:t>
            </a:r>
            <a:br>
              <a:rPr lang="ru-RU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-начало урока – постановка проблемы</a:t>
            </a:r>
            <a:br>
              <a:rPr lang="ru-RU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основная часть </a:t>
            </a:r>
          </a:p>
          <a:p>
            <a:pPr marL="0" indent="0">
              <a:buNone/>
            </a:pPr>
            <a:r>
              <a:rPr lang="ru-RU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(видеоролик)</a:t>
            </a:r>
            <a:br>
              <a:rPr lang="ru-RU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тренировочные задания </a:t>
            </a:r>
          </a:p>
          <a:p>
            <a:pPr marL="0" indent="0">
              <a:buNone/>
            </a:pPr>
            <a:r>
              <a:rPr lang="ru-RU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(отработка и закрепление </a:t>
            </a:r>
          </a:p>
          <a:p>
            <a:pPr marL="0" indent="0">
              <a:buNone/>
            </a:pPr>
            <a:r>
              <a:rPr lang="ru-RU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изученного материала)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0434" y="2530742"/>
            <a:ext cx="5303970" cy="3955203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70244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7578" y="1053737"/>
            <a:ext cx="3283131" cy="956991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Урок-игра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E44179-F522-4B5C-B85E-76727AC78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423" y="1776548"/>
            <a:ext cx="6775269" cy="483325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br>
              <a:rPr lang="ru-RU" dirty="0"/>
            </a:br>
            <a:r>
              <a:rPr lang="ru-RU" dirty="0">
                <a:solidFill>
                  <a:srgbClr val="002060"/>
                </a:solidFill>
              </a:rPr>
              <a:t>- </a:t>
            </a:r>
            <a: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возрастные и психологические особенности обучающихся 1-4 классов</a:t>
            </a:r>
            <a:b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возможность деления на группы в рамках эффективной начальной школы (ЭНШ)</a:t>
            </a:r>
            <a:b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-работа в группах по сингапурской системе образования</a:t>
            </a:r>
            <a:b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-соревновательный характер урока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112" y="2193608"/>
            <a:ext cx="5477781" cy="4108336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423131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1E44179-F522-4B5C-B85E-76727AC78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4696" y="809898"/>
            <a:ext cx="9866811" cy="2516776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br>
              <a:rPr lang="ru-RU" dirty="0"/>
            </a:br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Разбор урока-игры </a:t>
            </a:r>
            <a:endParaRPr lang="en-US" sz="4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примере данного урока</a:t>
            </a:r>
          </a:p>
          <a:p>
            <a:pPr marL="0" indent="0" algn="ctr">
              <a:buNone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https://resh.edu.ru/subject/lesson/4170/start/291009</a:t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</a:b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345" y="2303417"/>
            <a:ext cx="3580509" cy="4774012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244" y="2919870"/>
            <a:ext cx="6707653" cy="3773055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49469" y="1005757"/>
            <a:ext cx="1562100" cy="15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993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3538728"/>
            <a:ext cx="9022080" cy="1223962"/>
          </a:xfrm>
        </p:spPr>
        <p:txBody>
          <a:bodyPr anchor="t">
            <a:noAutofit/>
          </a:bodyPr>
          <a:lstStyle/>
          <a:p>
            <a:pPr algn="l"/>
            <a:r>
              <a:rPr lang="ru-RU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Спасибо!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4571361"/>
            <a:ext cx="10816046" cy="2083961"/>
          </a:xfrm>
        </p:spPr>
        <p:txBody>
          <a:bodyPr/>
          <a:lstStyle/>
          <a:p>
            <a:pPr algn="l"/>
            <a:r>
              <a:rPr lang="ru-RU" b="1" i="0" dirty="0">
                <a:solidFill>
                  <a:schemeClr val="bg1"/>
                </a:solidFill>
                <a:effectLst/>
                <a:latin typeface="Helvetica Neue"/>
              </a:rPr>
              <a:t>Контакты: </a:t>
            </a:r>
            <a:r>
              <a:rPr lang="en-US" i="0" dirty="0">
                <a:ln>
                  <a:solidFill>
                    <a:schemeClr val="bg1"/>
                  </a:solidFill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gupka-1984@yandex.ru</a:t>
            </a:r>
            <a:endParaRPr lang="en-US" i="0" dirty="0">
              <a:ln>
                <a:solidFill>
                  <a:schemeClr val="bg1"/>
                </a:solidFill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b="1" dirty="0">
                <a:solidFill>
                  <a:schemeClr val="bg1"/>
                </a:solidFill>
                <a:latin typeface="Helvetica Neue"/>
                <a:cs typeface="Arial" panose="020B0604020202020204" pitchFamily="34" charset="0"/>
              </a:rPr>
              <a:t>89295852382</a:t>
            </a:r>
            <a:endParaRPr lang="ru-RU" b="1" dirty="0">
              <a:solidFill>
                <a:schemeClr val="bg1"/>
              </a:solidFill>
              <a:latin typeface="Helvetica Neue"/>
              <a:cs typeface="Arial" panose="020B0604020202020204" pitchFamily="34" charset="0"/>
            </a:endParaRPr>
          </a:p>
          <a:p>
            <a:pPr algn="l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https://sch35-bogorodsk.edumsko.ru/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2234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60</Words>
  <Application>Microsoft Office PowerPoint</Application>
  <PresentationFormat>Широкоэкранный</PresentationFormat>
  <Paragraphs>22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Helvetica Neue</vt:lpstr>
      <vt:lpstr>Times New Roman</vt:lpstr>
      <vt:lpstr>Тема Office</vt:lpstr>
      <vt:lpstr>Ресурсы российской электронной школы (РЭШ) на уроках английского языка - тема презентации интенсива «Эффективная начальная школа Подмосковья: лучшие практики»</vt:lpstr>
      <vt:lpstr>Презентация PowerPoint</vt:lpstr>
      <vt:lpstr>Презентация PowerPoint</vt:lpstr>
      <vt:lpstr>Урок-игра</vt:lpstr>
      <vt:lpstr>Презентация PowerPoint</vt:lpstr>
      <vt:lpstr>Спасибо!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Показатели эффективности ускоренного обучения  в начальной школе</dc:title>
  <dc:creator>Сергей</dc:creator>
  <cp:lastModifiedBy>Елена Шаламова</cp:lastModifiedBy>
  <cp:revision>17</cp:revision>
  <dcterms:created xsi:type="dcterms:W3CDTF">2024-03-11T10:09:06Z</dcterms:created>
  <dcterms:modified xsi:type="dcterms:W3CDTF">2024-03-16T12:05:15Z</dcterms:modified>
</cp:coreProperties>
</file>