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5" r:id="rId5"/>
    <p:sldId id="263" r:id="rId6"/>
    <p:sldId id="264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9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3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pPr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5654" y="2636176"/>
            <a:ext cx="8876379" cy="2632364"/>
          </a:xfrm>
        </p:spPr>
        <p:txBody>
          <a:bodyPr anchor="t">
            <a:noAutofit/>
          </a:bodyPr>
          <a:lstStyle/>
          <a:p>
            <a:pPr algn="l"/>
            <a:r>
              <a:rPr lang="ru-RU" sz="3600" b="1" dirty="0">
                <a:solidFill>
                  <a:schemeClr val="bg1"/>
                </a:solidFill>
                <a:cs typeface="Times New Roman" pitchFamily="18" charset="0"/>
              </a:rPr>
              <a:t>Проведение исследования по наиболее эффективным способам выращивания лука в домашних условиях для отправки в зону СВО</a:t>
            </a:r>
            <a:br>
              <a:rPr lang="ru-RU" sz="3600" b="1" dirty="0">
                <a:solidFill>
                  <a:schemeClr val="bg1"/>
                </a:solidFill>
                <a:cs typeface="Times New Roman" pitchFamily="18" charset="0"/>
              </a:rPr>
            </a:br>
            <a:r>
              <a:rPr lang="ru-RU" sz="3600" b="1" dirty="0">
                <a:solidFill>
                  <a:schemeClr val="bg1"/>
                </a:solidFill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51348" y="5586687"/>
            <a:ext cx="8744989" cy="997527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Звягинцева Наталья Анатольевна, учитель начальных классов МБОУ «Центр образования № 21»,</a:t>
            </a:r>
          </a:p>
          <a:p>
            <a:pPr algn="l"/>
            <a:r>
              <a:rPr lang="ru-RU" sz="2000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Богородский городской округ</a:t>
            </a: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Проектная работа «Лук Победы»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896" y="2496312"/>
            <a:ext cx="9899904" cy="3680651"/>
          </a:xfrm>
        </p:spPr>
        <p:txBody>
          <a:bodyPr>
            <a:normAutofit fontScale="925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2060"/>
                </a:solidFill>
                <a:ea typeface="Times New Roman"/>
                <a:cs typeface="Times New Roman" pitchFamily="18" charset="0"/>
              </a:rPr>
              <a:t>Цели проектной работы:</a:t>
            </a:r>
          </a:p>
          <a:p>
            <a:pPr lvl="0"/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воспитание гражданской позиции обучающихся;</a:t>
            </a:r>
          </a:p>
          <a:p>
            <a:pPr lvl="0"/>
            <a:r>
              <a:rPr lang="ru-RU" sz="2400" b="1" dirty="0">
                <a:solidFill>
                  <a:srgbClr val="002060"/>
                </a:solidFill>
                <a:cs typeface="Times New Roman" pitchFamily="18" charset="0"/>
              </a:rPr>
              <a:t>развитие навыков коллективной проектной деятельности и решение проблемных ситуаций, возникающих в процессе исследовательской работы.</a:t>
            </a:r>
          </a:p>
          <a:p>
            <a:pPr algn="ctr">
              <a:buNone/>
            </a:pPr>
            <a:r>
              <a:rPr lang="ru-RU" sz="2400" b="1" dirty="0">
                <a:solidFill>
                  <a:srgbClr val="002060"/>
                </a:solidFill>
              </a:rPr>
              <a:t>Задачи:</a:t>
            </a:r>
          </a:p>
          <a:p>
            <a:pPr marL="514350" indent="-514350">
              <a:buAutoNum type="arabicPeriod"/>
            </a:pPr>
            <a:r>
              <a:rPr lang="ru-RU" sz="2400" b="1" dirty="0">
                <a:solidFill>
                  <a:srgbClr val="002060"/>
                </a:solidFill>
              </a:rPr>
              <a:t>исследовать способы выращивания лука в домашних условиях,</a:t>
            </a:r>
          </a:p>
          <a:p>
            <a:pPr marL="514350" indent="-514350">
              <a:buAutoNum type="arabicPeriod"/>
            </a:pPr>
            <a:r>
              <a:rPr lang="ru-RU" sz="2400" b="1" dirty="0">
                <a:solidFill>
                  <a:srgbClr val="002060"/>
                </a:solidFill>
              </a:rPr>
              <a:t>определить наиболее подходящий способ выращивания для отправки лука в зону СВО,</a:t>
            </a:r>
          </a:p>
          <a:p>
            <a:pPr marL="514350" indent="-514350">
              <a:buAutoNum type="arabicPeriod"/>
            </a:pPr>
            <a:r>
              <a:rPr lang="ru-RU" sz="2400" b="1" dirty="0">
                <a:solidFill>
                  <a:srgbClr val="002060"/>
                </a:solidFill>
              </a:rPr>
              <a:t>вырастить лук и отправить в зону СВО</a:t>
            </a:r>
          </a:p>
          <a:p>
            <a:pPr marL="514350" indent="-514350">
              <a:buAutoNum type="arabicPeriod"/>
            </a:pPr>
            <a:endParaRPr lang="ru-RU" sz="2400" b="1" dirty="0">
              <a:solidFill>
                <a:srgbClr val="002060"/>
              </a:solidFill>
            </a:endParaRPr>
          </a:p>
          <a:p>
            <a:pPr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264" y="1271588"/>
            <a:ext cx="10958512" cy="87153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Проектная работа «Лук Победы»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" name="Picture 2" descr="C:\Users\!\Desktop\ДЖЕК\проекты 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312" y="2407661"/>
            <a:ext cx="4908551" cy="3681413"/>
          </a:xfrm>
          <a:prstGeom prst="rect">
            <a:avLst/>
          </a:prstGeom>
          <a:noFill/>
        </p:spPr>
      </p:pic>
      <p:pic>
        <p:nvPicPr>
          <p:cNvPr id="5" name="Picture 3" descr="C:\Users\!\Desktop\ДЖЕК\1677037858_gas-kvas-com-p-risunok-na-temu-mishlenie-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8967" y="3863686"/>
            <a:ext cx="4048224" cy="24337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47309" y="2396836"/>
            <a:ext cx="3582280" cy="11434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Значение проектной деятельности</a:t>
            </a:r>
          </a:p>
        </p:txBody>
      </p:sp>
      <p:pic>
        <p:nvPicPr>
          <p:cNvPr id="1026" name="Picture 2" descr="C:\Users\!\Desktop\ДЖЕК\22 марта\20240314_0944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727" y="2323666"/>
            <a:ext cx="3290564" cy="4387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149928"/>
            <a:ext cx="9899904" cy="74814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Способы выращивания Лука Победы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3" descr="C:\Users\!\Desktop\ДЖЕК\фото лук\7f7a9443-5358-4b97-9721-b064ec1a49fb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93663" y="2024495"/>
            <a:ext cx="2761060" cy="3681413"/>
          </a:xfrm>
          <a:prstGeom prst="rect">
            <a:avLst/>
          </a:prstGeom>
          <a:noFill/>
        </p:spPr>
      </p:pic>
      <p:pic>
        <p:nvPicPr>
          <p:cNvPr id="5" name="Picture 4" descr="C:\Users\!\Desktop\ДЖЕК\фото лук\8cb830ab-be56-4113-b536-b0cecce352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4217" y="2008910"/>
            <a:ext cx="3470033" cy="3713018"/>
          </a:xfrm>
          <a:prstGeom prst="rect">
            <a:avLst/>
          </a:prstGeom>
          <a:noFill/>
        </p:spPr>
      </p:pic>
      <p:pic>
        <p:nvPicPr>
          <p:cNvPr id="6" name="Picture 2" descr="C:\Users\!\Desktop\ДЖЕК\фото лук\5c0bf578-7268-4a64-8c91-f99553927ff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5432" y="2078181"/>
            <a:ext cx="3546763" cy="364374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18656" y="1801091"/>
            <a:ext cx="1828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Проектная работа была организована в группах, каждая из которых исследовала свой способ выращивания: в воде,</a:t>
            </a: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земле,</a:t>
            </a: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бумаге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5964" y="5694219"/>
            <a:ext cx="7190508" cy="969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sz="1600" b="1" dirty="0"/>
              <a:t>Ученики получили задание: </a:t>
            </a:r>
          </a:p>
          <a:p>
            <a:pPr marL="514350" indent="-514350">
              <a:buAutoNum type="arabicPeriod"/>
            </a:pPr>
            <a:r>
              <a:rPr lang="ru-RU" sz="1600" b="1" dirty="0"/>
              <a:t>узнать о том, как можно вырастить лук дома,</a:t>
            </a:r>
          </a:p>
          <a:p>
            <a:pPr marL="514350" indent="-514350">
              <a:buAutoNum type="arabicPeriod"/>
            </a:pPr>
            <a:r>
              <a:rPr lang="ru-RU" sz="1600" b="1" dirty="0"/>
              <a:t> предложить свои способы выращивания лука в домашних условиях</a:t>
            </a:r>
          </a:p>
        </p:txBody>
      </p:sp>
      <p:sp>
        <p:nvSpPr>
          <p:cNvPr id="9" name="Содержимое 6"/>
          <p:cNvSpPr txBox="1">
            <a:spLocks/>
          </p:cNvSpPr>
          <p:nvPr/>
        </p:nvSpPr>
        <p:spPr>
          <a:xfrm>
            <a:off x="166255" y="5749636"/>
            <a:ext cx="4336472" cy="9143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Беседа «Польза лука для здоровья человека» , поиск уникальной идеи – как вырастить лук в домашних условиях и отправить для бойцов СВО</a:t>
            </a:r>
          </a:p>
        </p:txBody>
      </p:sp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5" y="1246909"/>
            <a:ext cx="9968345" cy="94669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Наблюдения за ростом лука в разных условиях</a:t>
            </a:r>
          </a:p>
        </p:txBody>
      </p:sp>
      <p:pic>
        <p:nvPicPr>
          <p:cNvPr id="4" name="Picture 3" descr="C:\Users\!\Desktop\ДЖЕК\фото лук\75c47c93-d2d6-4469-bef7-12b79020d33f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12526" y="2230294"/>
            <a:ext cx="3202383" cy="4269844"/>
          </a:xfrm>
          <a:prstGeom prst="rect">
            <a:avLst/>
          </a:prstGeom>
          <a:noFill/>
        </p:spPr>
      </p:pic>
      <p:pic>
        <p:nvPicPr>
          <p:cNvPr id="5" name="Picture 2" descr="C:\Users\!\Desktop\ДЖЕК\фото лук\ef6d29d3-c422-43ca-a7c2-31f726b61f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509" y="1986346"/>
            <a:ext cx="3254863" cy="4339818"/>
          </a:xfrm>
          <a:prstGeom prst="rect">
            <a:avLst/>
          </a:prstGeom>
          <a:noFill/>
        </p:spPr>
      </p:pic>
      <p:pic>
        <p:nvPicPr>
          <p:cNvPr id="6" name="Picture 2" descr="https://podelkakak.ru/wp-content/uploads/8/0/5/8051ffc207e993b3f06d443e16b78f95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32974" y="4350326"/>
            <a:ext cx="3066443" cy="2303666"/>
          </a:xfrm>
          <a:prstGeom prst="rect">
            <a:avLst/>
          </a:prstGeom>
          <a:noFill/>
        </p:spPr>
      </p:pic>
      <p:pic>
        <p:nvPicPr>
          <p:cNvPr id="7" name="Picture 6" descr="https://ogorodnye-shpargalki.ru/wp-content/uploads/2022/04/vyrashhivanie-luka-na-podokonnik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77092" y="2230582"/>
            <a:ext cx="3183560" cy="2121046"/>
          </a:xfrm>
          <a:prstGeom prst="rect">
            <a:avLst/>
          </a:prstGeom>
          <a:noFill/>
        </p:spPr>
      </p:pic>
      <p:pic>
        <p:nvPicPr>
          <p:cNvPr id="8" name="Picture 8" descr="https://sezon-dacha.ru/wp-content/uploads/7/f/4/7f44c98d14803a267fdf5d1079d293c5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9040" y="4488872"/>
            <a:ext cx="3583673" cy="216130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992582" y="3713018"/>
            <a:ext cx="2202873" cy="1094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Лук в контейнерах очень неприхотлив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29890" y="2161309"/>
            <a:ext cx="1676399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Лук в земле дает сочные перья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853054" y="5403273"/>
            <a:ext cx="1607128" cy="11499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Лук в воде растет очень быстро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4849091" y="3255819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126182" y="4197927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>
            <a:off x="8091054" y="6179128"/>
            <a:ext cx="978408" cy="4846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094509"/>
            <a:ext cx="9899904" cy="1039091"/>
          </a:xfrm>
        </p:spPr>
        <p:txBody>
          <a:bodyPr>
            <a:normAutofit fontScale="90000"/>
          </a:bodyPr>
          <a:lstStyle/>
          <a:p>
            <a:pPr lvl="0" algn="ctr"/>
            <a:br>
              <a:rPr lang="ru-RU" b="1" dirty="0">
                <a:solidFill>
                  <a:srgbClr val="FF0000"/>
                </a:solidFill>
                <a:latin typeface="+mn-lt"/>
              </a:rPr>
            </a:br>
            <a:r>
              <a:rPr lang="ru-RU" b="1" dirty="0">
                <a:solidFill>
                  <a:srgbClr val="002060"/>
                </a:solidFill>
                <a:latin typeface="+mn-lt"/>
              </a:rPr>
              <a:t>Решение проблемы: какой лук удобнее доставлять в СВО</a:t>
            </a:r>
            <a:r>
              <a:rPr lang="ru-RU" b="1" dirty="0">
                <a:solidFill>
                  <a:srgbClr val="002060"/>
                </a:solidFill>
              </a:rPr>
              <a:t>?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" name="Picture 2" descr="https://sun9-21.userapi.com/c10463/u50705517/130820170/x_041cee2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0556" y="2230583"/>
            <a:ext cx="4627128" cy="347034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265252" y="5747290"/>
            <a:ext cx="4358712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Мозговой штурм  - какой способ доставки лука удобнее и надежнее 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3456" y="2438400"/>
            <a:ext cx="56665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>
                <a:solidFill>
                  <a:srgbClr val="002060"/>
                </a:solidFill>
              </a:rPr>
              <a:t>В результате принято коллективное решение:</a:t>
            </a:r>
          </a:p>
          <a:p>
            <a:pPr>
              <a:buNone/>
            </a:pPr>
            <a:r>
              <a:rPr lang="ru-RU" sz="2800" b="1" dirty="0">
                <a:solidFill>
                  <a:srgbClr val="002060"/>
                </a:solidFill>
              </a:rPr>
              <a:t>отправлять лук в зону СВО надо в контейнерах из-под яиц! Это самый надежный способ доставки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1890" y="4821383"/>
            <a:ext cx="5721928" cy="1717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Ученики 3Э класса вырастили и отправили в зону СВО с помощью волонтеров 60 упаковок свежего зеленого лука. Работа продолжается!</a:t>
            </a:r>
          </a:p>
        </p:txBody>
      </p:sp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Звягинцева Наталья Анатольевна, тел. 7 905 792 08 73</a:t>
            </a:r>
          </a:p>
          <a:p>
            <a:pPr algn="l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dirty="0">
                <a:solidFill>
                  <a:schemeClr val="bg1"/>
                </a:solidFill>
              </a:rPr>
              <a:t>escaflowne06@mail.ru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275</Words>
  <Application>Microsoft Office PowerPoint</Application>
  <PresentationFormat>Широкоэкранный</PresentationFormat>
  <Paragraphs>33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Arial Unicode MS</vt:lpstr>
      <vt:lpstr>Calibri</vt:lpstr>
      <vt:lpstr>Calibri Light</vt:lpstr>
      <vt:lpstr>Times New Roman</vt:lpstr>
      <vt:lpstr>Тема Office</vt:lpstr>
      <vt:lpstr>Проведение исследования по наиболее эффективным способам выращивания лука в домашних условиях для отправки в зону СВО интенсива «Эффективная начальная школа Подмосковья: лучшие практики»</vt:lpstr>
      <vt:lpstr>Проектная работа «Лук Победы»</vt:lpstr>
      <vt:lpstr>Проектная работа «Лук Победы»</vt:lpstr>
      <vt:lpstr>Способы выращивания Лука Победы</vt:lpstr>
      <vt:lpstr>Наблюдения за ростом лука в разных условиях</vt:lpstr>
      <vt:lpstr> Решение проблемы: какой лук удобнее доставлять в СВО? 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12</cp:revision>
  <dcterms:created xsi:type="dcterms:W3CDTF">2024-03-11T10:09:06Z</dcterms:created>
  <dcterms:modified xsi:type="dcterms:W3CDTF">2024-03-17T10:43:34Z</dcterms:modified>
</cp:coreProperties>
</file>