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62" r:id="rId4"/>
    <p:sldId id="261" r:id="rId5"/>
    <p:sldId id="263" r:id="rId6"/>
    <p:sldId id="264" r:id="rId7"/>
    <p:sldId id="259" r:id="rId8"/>
    <p:sldId id="260" r:id="rId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5326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79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30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2800" dirty="0"/>
              <a:t>Навыки каллиграфического письма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Навыки каллиграфического письма</c:v>
                </c:pt>
              </c:strCache>
            </c:strRef>
          </c:tx>
          <c:dPt>
            <c:idx val="0"/>
            <c:bubble3D val="0"/>
            <c:spPr>
              <a:solidFill>
                <a:srgbClr val="15326C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F365-4487-882A-F1247AF68E02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F365-4487-882A-F1247AF68E02}"/>
              </c:ext>
            </c:extLst>
          </c:dPt>
          <c:dPt>
            <c:idx val="2"/>
            <c:bubble3D val="0"/>
            <c:spPr>
              <a:solidFill>
                <a:schemeClr val="bg1">
                  <a:lumMod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F365-4487-882A-F1247AF68E02}"/>
              </c:ext>
            </c:extLst>
          </c:dPt>
          <c:dLbls>
            <c:dLbl>
              <c:idx val="0"/>
              <c:layout>
                <c:manualLayout>
                  <c:x val="-6.6358302980380091E-2"/>
                  <c:y val="-6.8916587999515999E-2"/>
                </c:manualLayout>
              </c:layout>
              <c:tx>
                <c:rich>
                  <a:bodyPr/>
                  <a:lstStyle/>
                  <a:p>
                    <a:fld id="{091E0467-FEE3-42B1-BE03-F614963DF014}" type="PERCENTAGE">
                      <a:rPr lang="en-US">
                        <a:solidFill>
                          <a:schemeClr val="bg1"/>
                        </a:solidFill>
                      </a:rPr>
                      <a:pPr/>
                      <a:t>[ПРОЦЕНТ]</a:t>
                    </a:fld>
                    <a:endParaRPr lang="ru-RU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F365-4487-882A-F1247AF68E02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0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3-F365-4487-882A-F1247AF68E02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0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5-F365-4487-882A-F1247AF68E0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Лист1!$A$2:$A$4</c:f>
              <c:strCache>
                <c:ptCount val="3"/>
                <c:pt idx="0">
                  <c:v>высокий уровень</c:v>
                </c:pt>
                <c:pt idx="1">
                  <c:v>повышенный уровень</c:v>
                </c:pt>
                <c:pt idx="2">
                  <c:v>базовый уровень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65</c:v>
                </c:pt>
                <c:pt idx="1">
                  <c:v>25</c:v>
                </c:pt>
                <c:pt idx="2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861-4098-B701-84CCA69484B7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legendEntry>
        <c:idx val="2"/>
        <c:txPr>
          <a:bodyPr rot="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759BF3B-EBD5-4C43-9E2C-3C40FFB426FE}" type="doc">
      <dgm:prSet loTypeId="urn:microsoft.com/office/officeart/2005/8/layout/radial5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8621776-A67B-46A1-9A72-A1DA0D05895A}">
      <dgm:prSet phldrT="[Текст]" custT="1"/>
      <dgm:spPr>
        <a:solidFill>
          <a:srgbClr val="002060"/>
        </a:solidFill>
      </dgm:spPr>
      <dgm:t>
        <a:bodyPr/>
        <a:lstStyle/>
        <a:p>
          <a:pPr algn="ctr"/>
          <a:r>
            <a:rPr lang="ru-RU" sz="1600" dirty="0"/>
            <a:t>Продуктивная художественно — творческая деятельность</a:t>
          </a:r>
        </a:p>
      </dgm:t>
    </dgm:pt>
    <dgm:pt modelId="{11403E62-797F-44FE-A945-BED6292E1D0D}" type="parTrans" cxnId="{E02CCE2C-78AB-41FD-BB62-053A47FF1D2E}">
      <dgm:prSet/>
      <dgm:spPr/>
      <dgm:t>
        <a:bodyPr/>
        <a:lstStyle/>
        <a:p>
          <a:pPr algn="ctr"/>
          <a:endParaRPr lang="ru-RU"/>
        </a:p>
      </dgm:t>
    </dgm:pt>
    <dgm:pt modelId="{6E860B04-5C97-480A-B9E4-7CD3D96FA90A}" type="sibTrans" cxnId="{E02CCE2C-78AB-41FD-BB62-053A47FF1D2E}">
      <dgm:prSet/>
      <dgm:spPr/>
      <dgm:t>
        <a:bodyPr/>
        <a:lstStyle/>
        <a:p>
          <a:pPr algn="ctr"/>
          <a:endParaRPr lang="ru-RU"/>
        </a:p>
      </dgm:t>
    </dgm:pt>
    <dgm:pt modelId="{16D0AC2A-F6F8-4E82-AD42-8D0A5D47D8AF}">
      <dgm:prSet phldrT="[Текст]"/>
      <dgm:spPr>
        <a:solidFill>
          <a:srgbClr val="002060"/>
        </a:solidFill>
      </dgm:spPr>
      <dgm:t>
        <a:bodyPr/>
        <a:lstStyle/>
        <a:p>
          <a:pPr algn="ctr"/>
          <a:r>
            <a:rPr lang="ru-RU" dirty="0"/>
            <a:t>способность нестандартно мыслить</a:t>
          </a:r>
        </a:p>
      </dgm:t>
    </dgm:pt>
    <dgm:pt modelId="{83B7696E-699D-45C8-AE34-7ADE8A92EF16}" type="parTrans" cxnId="{C3771888-0C56-4DEF-8AB0-63107BDEF814}">
      <dgm:prSet/>
      <dgm:spPr>
        <a:ln>
          <a:solidFill>
            <a:srgbClr val="002060"/>
          </a:solidFill>
        </a:ln>
      </dgm:spPr>
      <dgm:t>
        <a:bodyPr/>
        <a:lstStyle/>
        <a:p>
          <a:pPr algn="ctr"/>
          <a:endParaRPr lang="ru-RU"/>
        </a:p>
      </dgm:t>
    </dgm:pt>
    <dgm:pt modelId="{E1FBBA0A-E766-43E2-B706-D7617B88C3FF}" type="sibTrans" cxnId="{C3771888-0C56-4DEF-8AB0-63107BDEF814}">
      <dgm:prSet/>
      <dgm:spPr/>
      <dgm:t>
        <a:bodyPr/>
        <a:lstStyle/>
        <a:p>
          <a:pPr algn="ctr"/>
          <a:endParaRPr lang="ru-RU"/>
        </a:p>
      </dgm:t>
    </dgm:pt>
    <dgm:pt modelId="{3A920F42-C829-4FD9-8546-BADACC968256}">
      <dgm:prSet phldrT="[Текст]"/>
      <dgm:spPr>
        <a:solidFill>
          <a:srgbClr val="002060"/>
        </a:solidFill>
      </dgm:spPr>
      <dgm:t>
        <a:bodyPr/>
        <a:lstStyle/>
        <a:p>
          <a:pPr algn="ctr"/>
          <a:r>
            <a:rPr lang="ru-RU" dirty="0"/>
            <a:t>умение создавать креативные продукты собственной деятельности</a:t>
          </a:r>
        </a:p>
      </dgm:t>
    </dgm:pt>
    <dgm:pt modelId="{6D18A392-743C-4050-8FBA-689D67C13191}" type="parTrans" cxnId="{5757FAEA-A19F-4F27-A879-AAEFF911BC75}">
      <dgm:prSet/>
      <dgm:spPr>
        <a:ln>
          <a:solidFill>
            <a:srgbClr val="15326C"/>
          </a:solidFill>
        </a:ln>
      </dgm:spPr>
      <dgm:t>
        <a:bodyPr/>
        <a:lstStyle/>
        <a:p>
          <a:pPr algn="ctr"/>
          <a:endParaRPr lang="ru-RU"/>
        </a:p>
      </dgm:t>
    </dgm:pt>
    <dgm:pt modelId="{D0A8C02A-15AF-4AB4-BE01-E2C7327D100D}" type="sibTrans" cxnId="{5757FAEA-A19F-4F27-A879-AAEFF911BC75}">
      <dgm:prSet/>
      <dgm:spPr/>
      <dgm:t>
        <a:bodyPr/>
        <a:lstStyle/>
        <a:p>
          <a:pPr algn="ctr"/>
          <a:endParaRPr lang="ru-RU"/>
        </a:p>
      </dgm:t>
    </dgm:pt>
    <dgm:pt modelId="{10DE3755-A4B1-45E1-8681-347E3C2BB28B}">
      <dgm:prSet phldrT="[Текст]" custT="1"/>
      <dgm:spPr>
        <a:solidFill>
          <a:srgbClr val="002060"/>
        </a:solidFill>
      </dgm:spPr>
      <dgm:t>
        <a:bodyPr/>
        <a:lstStyle/>
        <a:p>
          <a:pPr algn="ctr"/>
          <a:r>
            <a:rPr lang="ru-RU" sz="1200" dirty="0"/>
            <a:t>совершенство-</a:t>
          </a:r>
          <a:r>
            <a:rPr lang="ru-RU" sz="1200" dirty="0" err="1"/>
            <a:t>вание</a:t>
          </a:r>
          <a:r>
            <a:rPr lang="ru-RU" sz="1200" dirty="0"/>
            <a:t> мелкой моторики</a:t>
          </a:r>
        </a:p>
      </dgm:t>
    </dgm:pt>
    <dgm:pt modelId="{946581B2-F1F5-4FC0-B799-B8D79C00CA48}" type="parTrans" cxnId="{95D7A9A8-1CAF-42A1-804F-5C34C822FC8F}">
      <dgm:prSet/>
      <dgm:spPr>
        <a:ln>
          <a:solidFill>
            <a:srgbClr val="15326C"/>
          </a:solidFill>
        </a:ln>
      </dgm:spPr>
      <dgm:t>
        <a:bodyPr/>
        <a:lstStyle/>
        <a:p>
          <a:pPr algn="ctr"/>
          <a:endParaRPr lang="ru-RU"/>
        </a:p>
      </dgm:t>
    </dgm:pt>
    <dgm:pt modelId="{FBE630D9-3F11-4D39-ADCD-4885454A7207}" type="sibTrans" cxnId="{95D7A9A8-1CAF-42A1-804F-5C34C822FC8F}">
      <dgm:prSet/>
      <dgm:spPr/>
      <dgm:t>
        <a:bodyPr/>
        <a:lstStyle/>
        <a:p>
          <a:pPr algn="ctr"/>
          <a:endParaRPr lang="ru-RU"/>
        </a:p>
      </dgm:t>
    </dgm:pt>
    <dgm:pt modelId="{3DA7B574-F38C-4138-A107-9BFF43639F21}">
      <dgm:prSet phldrT="[Текст]"/>
      <dgm:spPr>
        <a:solidFill>
          <a:srgbClr val="002060"/>
        </a:solidFill>
      </dgm:spPr>
      <dgm:t>
        <a:bodyPr/>
        <a:lstStyle/>
        <a:p>
          <a:pPr algn="ctr"/>
          <a:r>
            <a:rPr lang="ru-RU" dirty="0"/>
            <a:t>готовность к активности творческого характера</a:t>
          </a:r>
        </a:p>
      </dgm:t>
    </dgm:pt>
    <dgm:pt modelId="{D2E26672-F795-4CFB-A6EF-6E7001A5AE04}" type="parTrans" cxnId="{4E0513D3-725C-47EC-91EC-A2F42ADEE865}">
      <dgm:prSet/>
      <dgm:spPr>
        <a:ln>
          <a:solidFill>
            <a:srgbClr val="15326C"/>
          </a:solidFill>
        </a:ln>
      </dgm:spPr>
      <dgm:t>
        <a:bodyPr/>
        <a:lstStyle/>
        <a:p>
          <a:pPr algn="ctr"/>
          <a:endParaRPr lang="ru-RU"/>
        </a:p>
      </dgm:t>
    </dgm:pt>
    <dgm:pt modelId="{9C65EBE4-9A3E-42CB-B82D-0CD1AE4F1535}" type="sibTrans" cxnId="{4E0513D3-725C-47EC-91EC-A2F42ADEE865}">
      <dgm:prSet/>
      <dgm:spPr/>
      <dgm:t>
        <a:bodyPr/>
        <a:lstStyle/>
        <a:p>
          <a:pPr algn="ctr"/>
          <a:endParaRPr lang="ru-RU"/>
        </a:p>
      </dgm:t>
    </dgm:pt>
    <dgm:pt modelId="{32FE6A58-D273-4345-ACBA-BE16350DEB85}">
      <dgm:prSet/>
      <dgm:spPr>
        <a:solidFill>
          <a:srgbClr val="15326C"/>
        </a:solidFill>
      </dgm:spPr>
      <dgm:t>
        <a:bodyPr/>
        <a:lstStyle/>
        <a:p>
          <a:pPr algn="ctr"/>
          <a:r>
            <a:rPr lang="ru-RU" dirty="0"/>
            <a:t>формирование эстетического отношения к миру</a:t>
          </a:r>
        </a:p>
      </dgm:t>
    </dgm:pt>
    <dgm:pt modelId="{F4780C76-7F0A-4770-8C8C-B76EE481779B}" type="parTrans" cxnId="{070FB94A-C4F2-4237-A31C-4399E43F5B22}">
      <dgm:prSet/>
      <dgm:spPr>
        <a:ln>
          <a:solidFill>
            <a:srgbClr val="002060"/>
          </a:solidFill>
        </a:ln>
      </dgm:spPr>
      <dgm:t>
        <a:bodyPr/>
        <a:lstStyle/>
        <a:p>
          <a:pPr algn="ctr"/>
          <a:endParaRPr lang="ru-RU"/>
        </a:p>
      </dgm:t>
    </dgm:pt>
    <dgm:pt modelId="{C071D4B1-59FE-4DC5-B702-75A1B517773E}" type="sibTrans" cxnId="{070FB94A-C4F2-4237-A31C-4399E43F5B22}">
      <dgm:prSet/>
      <dgm:spPr/>
      <dgm:t>
        <a:bodyPr/>
        <a:lstStyle/>
        <a:p>
          <a:pPr algn="ctr"/>
          <a:endParaRPr lang="ru-RU"/>
        </a:p>
      </dgm:t>
    </dgm:pt>
    <dgm:pt modelId="{B941B9EB-1E11-4F00-B5B6-177D5A881349}" type="pres">
      <dgm:prSet presAssocID="{B759BF3B-EBD5-4C43-9E2C-3C40FFB426FE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8B10D179-F83D-4DAE-9174-7D111511D37F}" type="pres">
      <dgm:prSet presAssocID="{58621776-A67B-46A1-9A72-A1DA0D05895A}" presName="centerShape" presStyleLbl="node0" presStyleIdx="0" presStyleCnt="1" custScaleX="141625" custScaleY="134219"/>
      <dgm:spPr/>
    </dgm:pt>
    <dgm:pt modelId="{B720AC93-C1E5-4C4D-B250-53B0AC6DECD5}" type="pres">
      <dgm:prSet presAssocID="{83B7696E-699D-45C8-AE34-7ADE8A92EF16}" presName="parTrans" presStyleLbl="sibTrans2D1" presStyleIdx="0" presStyleCnt="5"/>
      <dgm:spPr/>
    </dgm:pt>
    <dgm:pt modelId="{CCEC3771-67A1-4424-B6B4-95387F13BDA7}" type="pres">
      <dgm:prSet presAssocID="{83B7696E-699D-45C8-AE34-7ADE8A92EF16}" presName="connectorText" presStyleLbl="sibTrans2D1" presStyleIdx="0" presStyleCnt="5"/>
      <dgm:spPr/>
    </dgm:pt>
    <dgm:pt modelId="{73E50E7F-8B0E-4BA1-AAC9-21AE03A75D37}" type="pres">
      <dgm:prSet presAssocID="{16D0AC2A-F6F8-4E82-AD42-8D0A5D47D8AF}" presName="node" presStyleLbl="node1" presStyleIdx="0" presStyleCnt="5">
        <dgm:presLayoutVars>
          <dgm:bulletEnabled val="1"/>
        </dgm:presLayoutVars>
      </dgm:prSet>
      <dgm:spPr/>
    </dgm:pt>
    <dgm:pt modelId="{BC95FF4F-26C2-45B3-A2CF-70CACB0BB635}" type="pres">
      <dgm:prSet presAssocID="{6D18A392-743C-4050-8FBA-689D67C13191}" presName="parTrans" presStyleLbl="sibTrans2D1" presStyleIdx="1" presStyleCnt="5"/>
      <dgm:spPr/>
    </dgm:pt>
    <dgm:pt modelId="{C0A4B26B-AA67-46F3-94D3-55BBE99FB7E6}" type="pres">
      <dgm:prSet presAssocID="{6D18A392-743C-4050-8FBA-689D67C13191}" presName="connectorText" presStyleLbl="sibTrans2D1" presStyleIdx="1" presStyleCnt="5"/>
      <dgm:spPr/>
    </dgm:pt>
    <dgm:pt modelId="{720F92EC-3560-4631-952E-DACFDCFB54FB}" type="pres">
      <dgm:prSet presAssocID="{3A920F42-C829-4FD9-8546-BADACC968256}" presName="node" presStyleLbl="node1" presStyleIdx="1" presStyleCnt="5">
        <dgm:presLayoutVars>
          <dgm:bulletEnabled val="1"/>
        </dgm:presLayoutVars>
      </dgm:prSet>
      <dgm:spPr/>
    </dgm:pt>
    <dgm:pt modelId="{FA022C4E-D853-4434-B310-8AAF5B748CB5}" type="pres">
      <dgm:prSet presAssocID="{946581B2-F1F5-4FC0-B799-B8D79C00CA48}" presName="parTrans" presStyleLbl="sibTrans2D1" presStyleIdx="2" presStyleCnt="5"/>
      <dgm:spPr/>
    </dgm:pt>
    <dgm:pt modelId="{E54A9A58-9E64-4D5E-B645-D29C50FECBEE}" type="pres">
      <dgm:prSet presAssocID="{946581B2-F1F5-4FC0-B799-B8D79C00CA48}" presName="connectorText" presStyleLbl="sibTrans2D1" presStyleIdx="2" presStyleCnt="5"/>
      <dgm:spPr/>
    </dgm:pt>
    <dgm:pt modelId="{6D25B405-21E2-468A-97F1-B87A3C250BBC}" type="pres">
      <dgm:prSet presAssocID="{10DE3755-A4B1-45E1-8681-347E3C2BB28B}" presName="node" presStyleLbl="node1" presStyleIdx="2" presStyleCnt="5">
        <dgm:presLayoutVars>
          <dgm:bulletEnabled val="1"/>
        </dgm:presLayoutVars>
      </dgm:prSet>
      <dgm:spPr/>
    </dgm:pt>
    <dgm:pt modelId="{27374420-91C7-4CD5-A81B-298A680048AA}" type="pres">
      <dgm:prSet presAssocID="{F4780C76-7F0A-4770-8C8C-B76EE481779B}" presName="parTrans" presStyleLbl="sibTrans2D1" presStyleIdx="3" presStyleCnt="5"/>
      <dgm:spPr/>
    </dgm:pt>
    <dgm:pt modelId="{2A42695C-94FE-4655-A1E3-2A81CFE3EE23}" type="pres">
      <dgm:prSet presAssocID="{F4780C76-7F0A-4770-8C8C-B76EE481779B}" presName="connectorText" presStyleLbl="sibTrans2D1" presStyleIdx="3" presStyleCnt="5"/>
      <dgm:spPr/>
    </dgm:pt>
    <dgm:pt modelId="{178030B2-D3E8-4723-BC14-390944E09B08}" type="pres">
      <dgm:prSet presAssocID="{32FE6A58-D273-4345-ACBA-BE16350DEB85}" presName="node" presStyleLbl="node1" presStyleIdx="3" presStyleCnt="5">
        <dgm:presLayoutVars>
          <dgm:bulletEnabled val="1"/>
        </dgm:presLayoutVars>
      </dgm:prSet>
      <dgm:spPr/>
    </dgm:pt>
    <dgm:pt modelId="{89947DB9-E02B-42F7-8693-0169B6879558}" type="pres">
      <dgm:prSet presAssocID="{D2E26672-F795-4CFB-A6EF-6E7001A5AE04}" presName="parTrans" presStyleLbl="sibTrans2D1" presStyleIdx="4" presStyleCnt="5"/>
      <dgm:spPr/>
    </dgm:pt>
    <dgm:pt modelId="{75EF6533-681A-4900-86CA-F51BC8405CFA}" type="pres">
      <dgm:prSet presAssocID="{D2E26672-F795-4CFB-A6EF-6E7001A5AE04}" presName="connectorText" presStyleLbl="sibTrans2D1" presStyleIdx="4" presStyleCnt="5"/>
      <dgm:spPr/>
    </dgm:pt>
    <dgm:pt modelId="{14781818-27C6-4A6E-9D54-6CD802EA1311}" type="pres">
      <dgm:prSet presAssocID="{3DA7B574-F38C-4138-A107-9BFF43639F21}" presName="node" presStyleLbl="node1" presStyleIdx="4" presStyleCnt="5">
        <dgm:presLayoutVars>
          <dgm:bulletEnabled val="1"/>
        </dgm:presLayoutVars>
      </dgm:prSet>
      <dgm:spPr/>
    </dgm:pt>
  </dgm:ptLst>
  <dgm:cxnLst>
    <dgm:cxn modelId="{F2796007-087F-4F16-9E7F-4C107E18C9A8}" type="presOf" srcId="{10DE3755-A4B1-45E1-8681-347E3C2BB28B}" destId="{6D25B405-21E2-468A-97F1-B87A3C250BBC}" srcOrd="0" destOrd="0" presId="urn:microsoft.com/office/officeart/2005/8/layout/radial5"/>
    <dgm:cxn modelId="{E88A8014-01C9-45E8-A3BA-A669BBB86D8D}" type="presOf" srcId="{83B7696E-699D-45C8-AE34-7ADE8A92EF16}" destId="{B720AC93-C1E5-4C4D-B250-53B0AC6DECD5}" srcOrd="0" destOrd="0" presId="urn:microsoft.com/office/officeart/2005/8/layout/radial5"/>
    <dgm:cxn modelId="{E02CCE2C-78AB-41FD-BB62-053A47FF1D2E}" srcId="{B759BF3B-EBD5-4C43-9E2C-3C40FFB426FE}" destId="{58621776-A67B-46A1-9A72-A1DA0D05895A}" srcOrd="0" destOrd="0" parTransId="{11403E62-797F-44FE-A945-BED6292E1D0D}" sibTransId="{6E860B04-5C97-480A-B9E4-7CD3D96FA90A}"/>
    <dgm:cxn modelId="{E3E2615D-052A-4B97-886D-6D2A30C0632E}" type="presOf" srcId="{16D0AC2A-F6F8-4E82-AD42-8D0A5D47D8AF}" destId="{73E50E7F-8B0E-4BA1-AAC9-21AE03A75D37}" srcOrd="0" destOrd="0" presId="urn:microsoft.com/office/officeart/2005/8/layout/radial5"/>
    <dgm:cxn modelId="{8814B062-192B-433E-8812-BD9B75B97638}" type="presOf" srcId="{83B7696E-699D-45C8-AE34-7ADE8A92EF16}" destId="{CCEC3771-67A1-4424-B6B4-95387F13BDA7}" srcOrd="1" destOrd="0" presId="urn:microsoft.com/office/officeart/2005/8/layout/radial5"/>
    <dgm:cxn modelId="{E6EB6447-A138-43DB-85F9-37304F5E01B8}" type="presOf" srcId="{6D18A392-743C-4050-8FBA-689D67C13191}" destId="{BC95FF4F-26C2-45B3-A2CF-70CACB0BB635}" srcOrd="0" destOrd="0" presId="urn:microsoft.com/office/officeart/2005/8/layout/radial5"/>
    <dgm:cxn modelId="{070FB94A-C4F2-4237-A31C-4399E43F5B22}" srcId="{58621776-A67B-46A1-9A72-A1DA0D05895A}" destId="{32FE6A58-D273-4345-ACBA-BE16350DEB85}" srcOrd="3" destOrd="0" parTransId="{F4780C76-7F0A-4770-8C8C-B76EE481779B}" sibTransId="{C071D4B1-59FE-4DC5-B702-75A1B517773E}"/>
    <dgm:cxn modelId="{4C90834B-60FD-4F21-BBD4-C7AB3CCB682B}" type="presOf" srcId="{F4780C76-7F0A-4770-8C8C-B76EE481779B}" destId="{2A42695C-94FE-4655-A1E3-2A81CFE3EE23}" srcOrd="1" destOrd="0" presId="urn:microsoft.com/office/officeart/2005/8/layout/radial5"/>
    <dgm:cxn modelId="{8F2E4757-6431-4C41-9AB3-AF0B2C98E85A}" type="presOf" srcId="{32FE6A58-D273-4345-ACBA-BE16350DEB85}" destId="{178030B2-D3E8-4723-BC14-390944E09B08}" srcOrd="0" destOrd="0" presId="urn:microsoft.com/office/officeart/2005/8/layout/radial5"/>
    <dgm:cxn modelId="{4ACC8D58-7242-400B-8E99-7E5D33BAE7E2}" type="presOf" srcId="{946581B2-F1F5-4FC0-B799-B8D79C00CA48}" destId="{FA022C4E-D853-4434-B310-8AAF5B748CB5}" srcOrd="0" destOrd="0" presId="urn:microsoft.com/office/officeart/2005/8/layout/radial5"/>
    <dgm:cxn modelId="{C499807D-C919-4580-84C5-0102BF258E23}" type="presOf" srcId="{3A920F42-C829-4FD9-8546-BADACC968256}" destId="{720F92EC-3560-4631-952E-DACFDCFB54FB}" srcOrd="0" destOrd="0" presId="urn:microsoft.com/office/officeart/2005/8/layout/radial5"/>
    <dgm:cxn modelId="{C3771888-0C56-4DEF-8AB0-63107BDEF814}" srcId="{58621776-A67B-46A1-9A72-A1DA0D05895A}" destId="{16D0AC2A-F6F8-4E82-AD42-8D0A5D47D8AF}" srcOrd="0" destOrd="0" parTransId="{83B7696E-699D-45C8-AE34-7ADE8A92EF16}" sibTransId="{E1FBBA0A-E766-43E2-B706-D7617B88C3FF}"/>
    <dgm:cxn modelId="{C1346A91-E601-4A4D-8709-6059F7CB0F8C}" type="presOf" srcId="{58621776-A67B-46A1-9A72-A1DA0D05895A}" destId="{8B10D179-F83D-4DAE-9174-7D111511D37F}" srcOrd="0" destOrd="0" presId="urn:microsoft.com/office/officeart/2005/8/layout/radial5"/>
    <dgm:cxn modelId="{1B22DB9E-BDA7-443C-B09A-C59F970EC6BE}" type="presOf" srcId="{3DA7B574-F38C-4138-A107-9BFF43639F21}" destId="{14781818-27C6-4A6E-9D54-6CD802EA1311}" srcOrd="0" destOrd="0" presId="urn:microsoft.com/office/officeart/2005/8/layout/radial5"/>
    <dgm:cxn modelId="{447995A3-1514-4E8A-A7A1-70D5759E95D0}" type="presOf" srcId="{946581B2-F1F5-4FC0-B799-B8D79C00CA48}" destId="{E54A9A58-9E64-4D5E-B645-D29C50FECBEE}" srcOrd="1" destOrd="0" presId="urn:microsoft.com/office/officeart/2005/8/layout/radial5"/>
    <dgm:cxn modelId="{E49226A7-4E52-4C88-809C-3F66B36DB802}" type="presOf" srcId="{B759BF3B-EBD5-4C43-9E2C-3C40FFB426FE}" destId="{B941B9EB-1E11-4F00-B5B6-177D5A881349}" srcOrd="0" destOrd="0" presId="urn:microsoft.com/office/officeart/2005/8/layout/radial5"/>
    <dgm:cxn modelId="{95D7A9A8-1CAF-42A1-804F-5C34C822FC8F}" srcId="{58621776-A67B-46A1-9A72-A1DA0D05895A}" destId="{10DE3755-A4B1-45E1-8681-347E3C2BB28B}" srcOrd="2" destOrd="0" parTransId="{946581B2-F1F5-4FC0-B799-B8D79C00CA48}" sibTransId="{FBE630D9-3F11-4D39-ADCD-4885454A7207}"/>
    <dgm:cxn modelId="{1B21A5C3-08EB-4B8A-86BF-EE1517CFD23B}" type="presOf" srcId="{D2E26672-F795-4CFB-A6EF-6E7001A5AE04}" destId="{89947DB9-E02B-42F7-8693-0169B6879558}" srcOrd="0" destOrd="0" presId="urn:microsoft.com/office/officeart/2005/8/layout/radial5"/>
    <dgm:cxn modelId="{4E0513D3-725C-47EC-91EC-A2F42ADEE865}" srcId="{58621776-A67B-46A1-9A72-A1DA0D05895A}" destId="{3DA7B574-F38C-4138-A107-9BFF43639F21}" srcOrd="4" destOrd="0" parTransId="{D2E26672-F795-4CFB-A6EF-6E7001A5AE04}" sibTransId="{9C65EBE4-9A3E-42CB-B82D-0CD1AE4F1535}"/>
    <dgm:cxn modelId="{2D71EAD3-49FE-4B3C-A014-D925A2BDB383}" type="presOf" srcId="{6D18A392-743C-4050-8FBA-689D67C13191}" destId="{C0A4B26B-AA67-46F3-94D3-55BBE99FB7E6}" srcOrd="1" destOrd="0" presId="urn:microsoft.com/office/officeart/2005/8/layout/radial5"/>
    <dgm:cxn modelId="{F631FBE2-0558-4DD2-8FFC-2564EF00A3C3}" type="presOf" srcId="{D2E26672-F795-4CFB-A6EF-6E7001A5AE04}" destId="{75EF6533-681A-4900-86CA-F51BC8405CFA}" srcOrd="1" destOrd="0" presId="urn:microsoft.com/office/officeart/2005/8/layout/radial5"/>
    <dgm:cxn modelId="{5757FAEA-A19F-4F27-A879-AAEFF911BC75}" srcId="{58621776-A67B-46A1-9A72-A1DA0D05895A}" destId="{3A920F42-C829-4FD9-8546-BADACC968256}" srcOrd="1" destOrd="0" parTransId="{6D18A392-743C-4050-8FBA-689D67C13191}" sibTransId="{D0A8C02A-15AF-4AB4-BE01-E2C7327D100D}"/>
    <dgm:cxn modelId="{F4FCCFF4-0E0E-4A9D-B98F-EBCD0431A71F}" type="presOf" srcId="{F4780C76-7F0A-4770-8C8C-B76EE481779B}" destId="{27374420-91C7-4CD5-A81B-298A680048AA}" srcOrd="0" destOrd="0" presId="urn:microsoft.com/office/officeart/2005/8/layout/radial5"/>
    <dgm:cxn modelId="{4C501AB5-E555-4DED-8E40-DFC06609FCA0}" type="presParOf" srcId="{B941B9EB-1E11-4F00-B5B6-177D5A881349}" destId="{8B10D179-F83D-4DAE-9174-7D111511D37F}" srcOrd="0" destOrd="0" presId="urn:microsoft.com/office/officeart/2005/8/layout/radial5"/>
    <dgm:cxn modelId="{46940EF4-38E6-4BDC-8089-58B16972273A}" type="presParOf" srcId="{B941B9EB-1E11-4F00-B5B6-177D5A881349}" destId="{B720AC93-C1E5-4C4D-B250-53B0AC6DECD5}" srcOrd="1" destOrd="0" presId="urn:microsoft.com/office/officeart/2005/8/layout/radial5"/>
    <dgm:cxn modelId="{A9442C34-F2E1-4FA1-9A89-BC1BA6312A1F}" type="presParOf" srcId="{B720AC93-C1E5-4C4D-B250-53B0AC6DECD5}" destId="{CCEC3771-67A1-4424-B6B4-95387F13BDA7}" srcOrd="0" destOrd="0" presId="urn:microsoft.com/office/officeart/2005/8/layout/radial5"/>
    <dgm:cxn modelId="{B00C5FB9-95C5-42BA-A271-9CFEA357AA83}" type="presParOf" srcId="{B941B9EB-1E11-4F00-B5B6-177D5A881349}" destId="{73E50E7F-8B0E-4BA1-AAC9-21AE03A75D37}" srcOrd="2" destOrd="0" presId="urn:microsoft.com/office/officeart/2005/8/layout/radial5"/>
    <dgm:cxn modelId="{7DC1E745-4A1B-4493-9018-3303753ABCEB}" type="presParOf" srcId="{B941B9EB-1E11-4F00-B5B6-177D5A881349}" destId="{BC95FF4F-26C2-45B3-A2CF-70CACB0BB635}" srcOrd="3" destOrd="0" presId="urn:microsoft.com/office/officeart/2005/8/layout/radial5"/>
    <dgm:cxn modelId="{3F176B41-BA01-477B-BC6A-30D02E337697}" type="presParOf" srcId="{BC95FF4F-26C2-45B3-A2CF-70CACB0BB635}" destId="{C0A4B26B-AA67-46F3-94D3-55BBE99FB7E6}" srcOrd="0" destOrd="0" presId="urn:microsoft.com/office/officeart/2005/8/layout/radial5"/>
    <dgm:cxn modelId="{184D39E2-A46C-4438-8DC8-076F575B47D9}" type="presParOf" srcId="{B941B9EB-1E11-4F00-B5B6-177D5A881349}" destId="{720F92EC-3560-4631-952E-DACFDCFB54FB}" srcOrd="4" destOrd="0" presId="urn:microsoft.com/office/officeart/2005/8/layout/radial5"/>
    <dgm:cxn modelId="{0C775924-05A7-4AF4-A230-761A8E170668}" type="presParOf" srcId="{B941B9EB-1E11-4F00-B5B6-177D5A881349}" destId="{FA022C4E-D853-4434-B310-8AAF5B748CB5}" srcOrd="5" destOrd="0" presId="urn:microsoft.com/office/officeart/2005/8/layout/radial5"/>
    <dgm:cxn modelId="{E1918E80-76AB-422D-AA2A-E75BDA771C28}" type="presParOf" srcId="{FA022C4E-D853-4434-B310-8AAF5B748CB5}" destId="{E54A9A58-9E64-4D5E-B645-D29C50FECBEE}" srcOrd="0" destOrd="0" presId="urn:microsoft.com/office/officeart/2005/8/layout/radial5"/>
    <dgm:cxn modelId="{6E1CDC90-63F6-4F19-B1F3-33690401B23D}" type="presParOf" srcId="{B941B9EB-1E11-4F00-B5B6-177D5A881349}" destId="{6D25B405-21E2-468A-97F1-B87A3C250BBC}" srcOrd="6" destOrd="0" presId="urn:microsoft.com/office/officeart/2005/8/layout/radial5"/>
    <dgm:cxn modelId="{352003A2-C88E-4AB2-9516-C5C19A334B4D}" type="presParOf" srcId="{B941B9EB-1E11-4F00-B5B6-177D5A881349}" destId="{27374420-91C7-4CD5-A81B-298A680048AA}" srcOrd="7" destOrd="0" presId="urn:microsoft.com/office/officeart/2005/8/layout/radial5"/>
    <dgm:cxn modelId="{020CB2DA-4E77-41E8-A42D-9FBDD1026C4B}" type="presParOf" srcId="{27374420-91C7-4CD5-A81B-298A680048AA}" destId="{2A42695C-94FE-4655-A1E3-2A81CFE3EE23}" srcOrd="0" destOrd="0" presId="urn:microsoft.com/office/officeart/2005/8/layout/radial5"/>
    <dgm:cxn modelId="{ED0AAF33-642E-4B70-AC12-369D174EB0FB}" type="presParOf" srcId="{B941B9EB-1E11-4F00-B5B6-177D5A881349}" destId="{178030B2-D3E8-4723-BC14-390944E09B08}" srcOrd="8" destOrd="0" presId="urn:microsoft.com/office/officeart/2005/8/layout/radial5"/>
    <dgm:cxn modelId="{EF7F4B6E-B8C9-4D94-BFCA-510F23B7B769}" type="presParOf" srcId="{B941B9EB-1E11-4F00-B5B6-177D5A881349}" destId="{89947DB9-E02B-42F7-8693-0169B6879558}" srcOrd="9" destOrd="0" presId="urn:microsoft.com/office/officeart/2005/8/layout/radial5"/>
    <dgm:cxn modelId="{1B1E805E-8F62-479A-992E-425A1A4F9DD7}" type="presParOf" srcId="{89947DB9-E02B-42F7-8693-0169B6879558}" destId="{75EF6533-681A-4900-86CA-F51BC8405CFA}" srcOrd="0" destOrd="0" presId="urn:microsoft.com/office/officeart/2005/8/layout/radial5"/>
    <dgm:cxn modelId="{14A00A0B-367D-44C0-957B-702F407BB23C}" type="presParOf" srcId="{B941B9EB-1E11-4F00-B5B6-177D5A881349}" destId="{14781818-27C6-4A6E-9D54-6CD802EA1311}" srcOrd="10" destOrd="0" presId="urn:microsoft.com/office/officeart/2005/8/layout/radial5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D70A297-9FE0-47AC-88AB-044F5B546A3A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07CFF2F-C074-48CF-A00C-FDB3984C933A}">
      <dgm:prSet/>
      <dgm:spPr>
        <a:solidFill>
          <a:srgbClr val="15326C"/>
        </a:solidFill>
      </dgm:spPr>
      <dgm:t>
        <a:bodyPr/>
        <a:lstStyle/>
        <a:p>
          <a:r>
            <a:rPr lang="ru-RU" dirty="0"/>
            <a:t>Технология обработки бумажных полос</a:t>
          </a:r>
        </a:p>
      </dgm:t>
    </dgm:pt>
    <dgm:pt modelId="{3CA61C45-3C69-4BB4-9E6B-D5CFCEB52EB5}" type="parTrans" cxnId="{09D60668-D7E7-4D02-B800-B37B45C7BB52}">
      <dgm:prSet/>
      <dgm:spPr/>
      <dgm:t>
        <a:bodyPr/>
        <a:lstStyle/>
        <a:p>
          <a:endParaRPr lang="ru-RU"/>
        </a:p>
      </dgm:t>
    </dgm:pt>
    <dgm:pt modelId="{2AC4DDBA-8260-4223-AA0E-79FD7B226063}" type="sibTrans" cxnId="{09D60668-D7E7-4D02-B800-B37B45C7BB52}">
      <dgm:prSet/>
      <dgm:spPr/>
      <dgm:t>
        <a:bodyPr/>
        <a:lstStyle/>
        <a:p>
          <a:endParaRPr lang="ru-RU"/>
        </a:p>
      </dgm:t>
    </dgm:pt>
    <dgm:pt modelId="{716CF397-C7E8-48ED-AB75-285A6FACED8F}">
      <dgm:prSet/>
      <dgm:spPr>
        <a:solidFill>
          <a:srgbClr val="15326C"/>
        </a:solidFill>
      </dgm:spPr>
      <dgm:t>
        <a:bodyPr/>
        <a:lstStyle/>
        <a:p>
          <a:r>
            <a:rPr lang="ru-RU" dirty="0"/>
            <a:t>Конструирование и моделирование изделий из различных базовых форм</a:t>
          </a:r>
        </a:p>
      </dgm:t>
    </dgm:pt>
    <dgm:pt modelId="{DEE22037-CAB2-4E9F-B413-A8E7E22F2260}" type="parTrans" cxnId="{1F3651CD-C86E-4CF1-9E27-33CE9B1686B8}">
      <dgm:prSet/>
      <dgm:spPr/>
      <dgm:t>
        <a:bodyPr/>
        <a:lstStyle/>
        <a:p>
          <a:endParaRPr lang="ru-RU"/>
        </a:p>
      </dgm:t>
    </dgm:pt>
    <dgm:pt modelId="{EA6BD7AC-1FCB-4D42-BA09-1CF3A3701282}" type="sibTrans" cxnId="{1F3651CD-C86E-4CF1-9E27-33CE9B1686B8}">
      <dgm:prSet/>
      <dgm:spPr/>
      <dgm:t>
        <a:bodyPr/>
        <a:lstStyle/>
        <a:p>
          <a:endParaRPr lang="ru-RU"/>
        </a:p>
      </dgm:t>
    </dgm:pt>
    <dgm:pt modelId="{0996AF2C-C433-43CC-AD4B-98E12357B7F9}">
      <dgm:prSet/>
      <dgm:spPr>
        <a:solidFill>
          <a:srgbClr val="15326C"/>
        </a:solidFill>
      </dgm:spPr>
      <dgm:t>
        <a:bodyPr/>
        <a:lstStyle/>
        <a:p>
          <a:r>
            <a:rPr lang="ru-RU" dirty="0"/>
            <a:t>Изготовление цветов и животных из базовых форм</a:t>
          </a:r>
        </a:p>
      </dgm:t>
    </dgm:pt>
    <dgm:pt modelId="{B065DD9D-2F58-4B5F-A966-05E852059716}" type="parTrans" cxnId="{63A58173-169F-46A3-8B62-92C876A44582}">
      <dgm:prSet/>
      <dgm:spPr/>
      <dgm:t>
        <a:bodyPr/>
        <a:lstStyle/>
        <a:p>
          <a:endParaRPr lang="ru-RU"/>
        </a:p>
      </dgm:t>
    </dgm:pt>
    <dgm:pt modelId="{A20EE1B6-7CE4-43ED-B1EA-9667BF5117C3}" type="sibTrans" cxnId="{63A58173-169F-46A3-8B62-92C876A44582}">
      <dgm:prSet/>
      <dgm:spPr/>
      <dgm:t>
        <a:bodyPr/>
        <a:lstStyle/>
        <a:p>
          <a:endParaRPr lang="ru-RU"/>
        </a:p>
      </dgm:t>
    </dgm:pt>
    <dgm:pt modelId="{3467FA16-7982-4172-A5D8-296C22996F1B}">
      <dgm:prSet/>
      <dgm:spPr>
        <a:solidFill>
          <a:srgbClr val="15326C"/>
        </a:solidFill>
      </dgm:spPr>
      <dgm:t>
        <a:bodyPr/>
        <a:lstStyle/>
        <a:p>
          <a:r>
            <a:rPr lang="ru-RU" dirty="0"/>
            <a:t>Творческая работа</a:t>
          </a:r>
        </a:p>
      </dgm:t>
    </dgm:pt>
    <dgm:pt modelId="{E8992FEC-F780-42F2-A5CC-234969339C27}" type="parTrans" cxnId="{5708486E-834B-4F0E-8D86-A8F6E036C754}">
      <dgm:prSet/>
      <dgm:spPr/>
      <dgm:t>
        <a:bodyPr/>
        <a:lstStyle/>
        <a:p>
          <a:endParaRPr lang="ru-RU"/>
        </a:p>
      </dgm:t>
    </dgm:pt>
    <dgm:pt modelId="{4717B143-B7FF-4790-9236-918E23698728}" type="sibTrans" cxnId="{5708486E-834B-4F0E-8D86-A8F6E036C754}">
      <dgm:prSet/>
      <dgm:spPr/>
      <dgm:t>
        <a:bodyPr/>
        <a:lstStyle/>
        <a:p>
          <a:endParaRPr lang="ru-RU"/>
        </a:p>
      </dgm:t>
    </dgm:pt>
    <dgm:pt modelId="{98310AA6-7F17-4D29-859D-A3A1DE563792}" type="pres">
      <dgm:prSet presAssocID="{CD70A297-9FE0-47AC-88AB-044F5B546A3A}" presName="diagram" presStyleCnt="0">
        <dgm:presLayoutVars>
          <dgm:dir/>
          <dgm:resizeHandles val="exact"/>
        </dgm:presLayoutVars>
      </dgm:prSet>
      <dgm:spPr/>
    </dgm:pt>
    <dgm:pt modelId="{316092AF-F6AA-4869-BF11-9A30BF4231B6}" type="pres">
      <dgm:prSet presAssocID="{507CFF2F-C074-48CF-A00C-FDB3984C933A}" presName="node" presStyleLbl="node1" presStyleIdx="0" presStyleCnt="4" custLinFactNeighborX="-885">
        <dgm:presLayoutVars>
          <dgm:bulletEnabled val="1"/>
        </dgm:presLayoutVars>
      </dgm:prSet>
      <dgm:spPr/>
    </dgm:pt>
    <dgm:pt modelId="{7F82B8D6-75F7-4151-9F25-2DD1156794A1}" type="pres">
      <dgm:prSet presAssocID="{2AC4DDBA-8260-4223-AA0E-79FD7B226063}" presName="sibTrans" presStyleCnt="0"/>
      <dgm:spPr/>
    </dgm:pt>
    <dgm:pt modelId="{4BA8FEC8-8797-4914-87BE-54E7A9A1FCF8}" type="pres">
      <dgm:prSet presAssocID="{716CF397-C7E8-48ED-AB75-285A6FACED8F}" presName="node" presStyleLbl="node1" presStyleIdx="1" presStyleCnt="4">
        <dgm:presLayoutVars>
          <dgm:bulletEnabled val="1"/>
        </dgm:presLayoutVars>
      </dgm:prSet>
      <dgm:spPr/>
    </dgm:pt>
    <dgm:pt modelId="{323B45FA-7783-4152-9B86-9378455FB443}" type="pres">
      <dgm:prSet presAssocID="{EA6BD7AC-1FCB-4D42-BA09-1CF3A3701282}" presName="sibTrans" presStyleCnt="0"/>
      <dgm:spPr/>
    </dgm:pt>
    <dgm:pt modelId="{8A663534-D20E-41BD-992E-392662BB6E3C}" type="pres">
      <dgm:prSet presAssocID="{3467FA16-7982-4172-A5D8-296C22996F1B}" presName="node" presStyleLbl="node1" presStyleIdx="2" presStyleCnt="4" custLinFactX="9128" custLinFactNeighborX="100000" custLinFactNeighborY="68">
        <dgm:presLayoutVars>
          <dgm:bulletEnabled val="1"/>
        </dgm:presLayoutVars>
      </dgm:prSet>
      <dgm:spPr/>
    </dgm:pt>
    <dgm:pt modelId="{91BE06FC-C1CF-49F3-8507-6A41BFD3F75F}" type="pres">
      <dgm:prSet presAssocID="{4717B143-B7FF-4790-9236-918E23698728}" presName="sibTrans" presStyleCnt="0"/>
      <dgm:spPr/>
    </dgm:pt>
    <dgm:pt modelId="{E6670A10-EA39-48AE-9130-FC0AAB1AD0E0}" type="pres">
      <dgm:prSet presAssocID="{0996AF2C-C433-43CC-AD4B-98E12357B7F9}" presName="node" presStyleLbl="node1" presStyleIdx="3" presStyleCnt="4" custLinFactX="-11003" custLinFactNeighborX="-100000" custLinFactNeighborY="2467">
        <dgm:presLayoutVars>
          <dgm:bulletEnabled val="1"/>
        </dgm:presLayoutVars>
      </dgm:prSet>
      <dgm:spPr/>
    </dgm:pt>
  </dgm:ptLst>
  <dgm:cxnLst>
    <dgm:cxn modelId="{317C371C-110B-48B8-8A90-E94378E299C9}" type="presOf" srcId="{CD70A297-9FE0-47AC-88AB-044F5B546A3A}" destId="{98310AA6-7F17-4D29-859D-A3A1DE563792}" srcOrd="0" destOrd="0" presId="urn:microsoft.com/office/officeart/2005/8/layout/default"/>
    <dgm:cxn modelId="{5DD8A026-AF75-4462-9B96-DDD6F5157986}" type="presOf" srcId="{3467FA16-7982-4172-A5D8-296C22996F1B}" destId="{8A663534-D20E-41BD-992E-392662BB6E3C}" srcOrd="0" destOrd="0" presId="urn:microsoft.com/office/officeart/2005/8/layout/default"/>
    <dgm:cxn modelId="{192B6C2C-BF23-4594-8843-1486EA3E6A58}" type="presOf" srcId="{0996AF2C-C433-43CC-AD4B-98E12357B7F9}" destId="{E6670A10-EA39-48AE-9130-FC0AAB1AD0E0}" srcOrd="0" destOrd="0" presId="urn:microsoft.com/office/officeart/2005/8/layout/default"/>
    <dgm:cxn modelId="{09D60668-D7E7-4D02-B800-B37B45C7BB52}" srcId="{CD70A297-9FE0-47AC-88AB-044F5B546A3A}" destId="{507CFF2F-C074-48CF-A00C-FDB3984C933A}" srcOrd="0" destOrd="0" parTransId="{3CA61C45-3C69-4BB4-9E6B-D5CFCEB52EB5}" sibTransId="{2AC4DDBA-8260-4223-AA0E-79FD7B226063}"/>
    <dgm:cxn modelId="{5708486E-834B-4F0E-8D86-A8F6E036C754}" srcId="{CD70A297-9FE0-47AC-88AB-044F5B546A3A}" destId="{3467FA16-7982-4172-A5D8-296C22996F1B}" srcOrd="2" destOrd="0" parTransId="{E8992FEC-F780-42F2-A5CC-234969339C27}" sibTransId="{4717B143-B7FF-4790-9236-918E23698728}"/>
    <dgm:cxn modelId="{63A58173-169F-46A3-8B62-92C876A44582}" srcId="{CD70A297-9FE0-47AC-88AB-044F5B546A3A}" destId="{0996AF2C-C433-43CC-AD4B-98E12357B7F9}" srcOrd="3" destOrd="0" parTransId="{B065DD9D-2F58-4B5F-A966-05E852059716}" sibTransId="{A20EE1B6-7CE4-43ED-B1EA-9667BF5117C3}"/>
    <dgm:cxn modelId="{09E9B87C-3FD9-4DDE-AED9-8FB4B3090D55}" type="presOf" srcId="{507CFF2F-C074-48CF-A00C-FDB3984C933A}" destId="{316092AF-F6AA-4869-BF11-9A30BF4231B6}" srcOrd="0" destOrd="0" presId="urn:microsoft.com/office/officeart/2005/8/layout/default"/>
    <dgm:cxn modelId="{1F3651CD-C86E-4CF1-9E27-33CE9B1686B8}" srcId="{CD70A297-9FE0-47AC-88AB-044F5B546A3A}" destId="{716CF397-C7E8-48ED-AB75-285A6FACED8F}" srcOrd="1" destOrd="0" parTransId="{DEE22037-CAB2-4E9F-B413-A8E7E22F2260}" sibTransId="{EA6BD7AC-1FCB-4D42-BA09-1CF3A3701282}"/>
    <dgm:cxn modelId="{60C550D1-AEF1-4DF6-B26D-D8DBBD4021A5}" type="presOf" srcId="{716CF397-C7E8-48ED-AB75-285A6FACED8F}" destId="{4BA8FEC8-8797-4914-87BE-54E7A9A1FCF8}" srcOrd="0" destOrd="0" presId="urn:microsoft.com/office/officeart/2005/8/layout/default"/>
    <dgm:cxn modelId="{1E5D801F-BD82-4CD0-8D3E-B338A49B120D}" type="presParOf" srcId="{98310AA6-7F17-4D29-859D-A3A1DE563792}" destId="{316092AF-F6AA-4869-BF11-9A30BF4231B6}" srcOrd="0" destOrd="0" presId="urn:microsoft.com/office/officeart/2005/8/layout/default"/>
    <dgm:cxn modelId="{0886ED8C-DE91-4161-874C-8C082F78D631}" type="presParOf" srcId="{98310AA6-7F17-4D29-859D-A3A1DE563792}" destId="{7F82B8D6-75F7-4151-9F25-2DD1156794A1}" srcOrd="1" destOrd="0" presId="urn:microsoft.com/office/officeart/2005/8/layout/default"/>
    <dgm:cxn modelId="{D7ECE7AE-CD7A-4E27-838E-6BC5A9981D73}" type="presParOf" srcId="{98310AA6-7F17-4D29-859D-A3A1DE563792}" destId="{4BA8FEC8-8797-4914-87BE-54E7A9A1FCF8}" srcOrd="2" destOrd="0" presId="urn:microsoft.com/office/officeart/2005/8/layout/default"/>
    <dgm:cxn modelId="{0FC4184E-4CD0-4638-B600-A1E8BF2913EC}" type="presParOf" srcId="{98310AA6-7F17-4D29-859D-A3A1DE563792}" destId="{323B45FA-7783-4152-9B86-9378455FB443}" srcOrd="3" destOrd="0" presId="urn:microsoft.com/office/officeart/2005/8/layout/default"/>
    <dgm:cxn modelId="{FF014BF4-9A37-4E68-B920-2E21A767F6F4}" type="presParOf" srcId="{98310AA6-7F17-4D29-859D-A3A1DE563792}" destId="{8A663534-D20E-41BD-992E-392662BB6E3C}" srcOrd="4" destOrd="0" presId="urn:microsoft.com/office/officeart/2005/8/layout/default"/>
    <dgm:cxn modelId="{6D4EA489-0BE8-42A2-826E-6BA6CA85B002}" type="presParOf" srcId="{98310AA6-7F17-4D29-859D-A3A1DE563792}" destId="{91BE06FC-C1CF-49F3-8507-6A41BFD3F75F}" srcOrd="5" destOrd="0" presId="urn:microsoft.com/office/officeart/2005/8/layout/default"/>
    <dgm:cxn modelId="{F3AC7A4D-9FDC-41CA-A413-ABA43E3B0E73}" type="presParOf" srcId="{98310AA6-7F17-4D29-859D-A3A1DE563792}" destId="{E6670A10-EA39-48AE-9130-FC0AAB1AD0E0}" srcOrd="6" destOrd="0" presId="urn:microsoft.com/office/officeart/2005/8/layout/default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B10D179-F83D-4DAE-9174-7D111511D37F}">
      <dsp:nvSpPr>
        <dsp:cNvPr id="0" name=""/>
        <dsp:cNvSpPr/>
      </dsp:nvSpPr>
      <dsp:spPr>
        <a:xfrm>
          <a:off x="4342340" y="1953878"/>
          <a:ext cx="2249481" cy="2131849"/>
        </a:xfrm>
        <a:prstGeom prst="ellipse">
          <a:avLst/>
        </a:prstGeom>
        <a:solidFill>
          <a:srgbClr val="00206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/>
            <a:t>Продуктивная художественно — творческая деятельность</a:t>
          </a:r>
        </a:p>
      </dsp:txBody>
      <dsp:txXfrm>
        <a:off x="4671769" y="2266080"/>
        <a:ext cx="1590623" cy="1507445"/>
      </dsp:txXfrm>
    </dsp:sp>
    <dsp:sp modelId="{B720AC93-C1E5-4C4D-B250-53B0AC6DECD5}">
      <dsp:nvSpPr>
        <dsp:cNvPr id="0" name=""/>
        <dsp:cNvSpPr/>
      </dsp:nvSpPr>
      <dsp:spPr>
        <a:xfrm rot="16200000">
          <a:off x="5371102" y="1508201"/>
          <a:ext cx="191957" cy="54003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solidFill>
            <a:srgbClr val="002060"/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300" kern="1200"/>
        </a:p>
      </dsp:txBody>
      <dsp:txXfrm>
        <a:off x="5399896" y="1645002"/>
        <a:ext cx="134370" cy="324020"/>
      </dsp:txXfrm>
    </dsp:sp>
    <dsp:sp modelId="{73E50E7F-8B0E-4BA1-AAC9-21AE03A75D37}">
      <dsp:nvSpPr>
        <dsp:cNvPr id="0" name=""/>
        <dsp:cNvSpPr/>
      </dsp:nvSpPr>
      <dsp:spPr>
        <a:xfrm>
          <a:off x="4672913" y="3357"/>
          <a:ext cx="1588336" cy="1588336"/>
        </a:xfrm>
        <a:prstGeom prst="ellipse">
          <a:avLst/>
        </a:prstGeom>
        <a:solidFill>
          <a:srgbClr val="00206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kern="1200" dirty="0"/>
            <a:t>способность нестандартно мыслить</a:t>
          </a:r>
        </a:p>
      </dsp:txBody>
      <dsp:txXfrm>
        <a:off x="4905519" y="235963"/>
        <a:ext cx="1123124" cy="1123124"/>
      </dsp:txXfrm>
    </dsp:sp>
    <dsp:sp modelId="{BC95FF4F-26C2-45B3-A2CF-70CACB0BB635}">
      <dsp:nvSpPr>
        <dsp:cNvPr id="0" name=""/>
        <dsp:cNvSpPr/>
      </dsp:nvSpPr>
      <dsp:spPr>
        <a:xfrm rot="20520000">
          <a:off x="6591753" y="2357716"/>
          <a:ext cx="163986" cy="54003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solidFill>
            <a:srgbClr val="15326C"/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300" kern="1200"/>
        </a:p>
      </dsp:txBody>
      <dsp:txXfrm>
        <a:off x="6592957" y="2473324"/>
        <a:ext cx="114790" cy="324020"/>
      </dsp:txXfrm>
    </dsp:sp>
    <dsp:sp modelId="{720F92EC-3560-4631-952E-DACFDCFB54FB}">
      <dsp:nvSpPr>
        <dsp:cNvPr id="0" name=""/>
        <dsp:cNvSpPr/>
      </dsp:nvSpPr>
      <dsp:spPr>
        <a:xfrm>
          <a:off x="6786424" y="1538913"/>
          <a:ext cx="1588336" cy="1588336"/>
        </a:xfrm>
        <a:prstGeom prst="ellipse">
          <a:avLst/>
        </a:prstGeom>
        <a:solidFill>
          <a:srgbClr val="00206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kern="1200" dirty="0"/>
            <a:t>умение создавать креативные продукты собственной деятельности</a:t>
          </a:r>
        </a:p>
      </dsp:txBody>
      <dsp:txXfrm>
        <a:off x="7019030" y="1771519"/>
        <a:ext cx="1123124" cy="1123124"/>
      </dsp:txXfrm>
    </dsp:sp>
    <dsp:sp modelId="{FA022C4E-D853-4434-B310-8AAF5B748CB5}">
      <dsp:nvSpPr>
        <dsp:cNvPr id="0" name=""/>
        <dsp:cNvSpPr/>
      </dsp:nvSpPr>
      <dsp:spPr>
        <a:xfrm rot="3240000">
          <a:off x="6111824" y="3762274"/>
          <a:ext cx="181747" cy="54003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solidFill>
            <a:srgbClr val="15326C"/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300" kern="1200"/>
        </a:p>
      </dsp:txBody>
      <dsp:txXfrm>
        <a:off x="6123062" y="3848226"/>
        <a:ext cx="127223" cy="324020"/>
      </dsp:txXfrm>
    </dsp:sp>
    <dsp:sp modelId="{6D25B405-21E2-468A-97F1-B87A3C250BBC}">
      <dsp:nvSpPr>
        <dsp:cNvPr id="0" name=""/>
        <dsp:cNvSpPr/>
      </dsp:nvSpPr>
      <dsp:spPr>
        <a:xfrm>
          <a:off x="5979135" y="4023494"/>
          <a:ext cx="1588336" cy="1588336"/>
        </a:xfrm>
        <a:prstGeom prst="ellipse">
          <a:avLst/>
        </a:prstGeom>
        <a:solidFill>
          <a:srgbClr val="00206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/>
            <a:t>совершенство-</a:t>
          </a:r>
          <a:r>
            <a:rPr lang="ru-RU" sz="1200" kern="1200" dirty="0" err="1"/>
            <a:t>вание</a:t>
          </a:r>
          <a:r>
            <a:rPr lang="ru-RU" sz="1200" kern="1200" dirty="0"/>
            <a:t> мелкой моторики</a:t>
          </a:r>
        </a:p>
      </dsp:txBody>
      <dsp:txXfrm>
        <a:off x="6211741" y="4256100"/>
        <a:ext cx="1123124" cy="1123124"/>
      </dsp:txXfrm>
    </dsp:sp>
    <dsp:sp modelId="{27374420-91C7-4CD5-A81B-298A680048AA}">
      <dsp:nvSpPr>
        <dsp:cNvPr id="0" name=""/>
        <dsp:cNvSpPr/>
      </dsp:nvSpPr>
      <dsp:spPr>
        <a:xfrm rot="7560000">
          <a:off x="4640591" y="3762274"/>
          <a:ext cx="181747" cy="54003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solidFill>
            <a:srgbClr val="002060"/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300" kern="1200"/>
        </a:p>
      </dsp:txBody>
      <dsp:txXfrm rot="10800000">
        <a:off x="4683877" y="3848226"/>
        <a:ext cx="127223" cy="324020"/>
      </dsp:txXfrm>
    </dsp:sp>
    <dsp:sp modelId="{178030B2-D3E8-4723-BC14-390944E09B08}">
      <dsp:nvSpPr>
        <dsp:cNvPr id="0" name=""/>
        <dsp:cNvSpPr/>
      </dsp:nvSpPr>
      <dsp:spPr>
        <a:xfrm>
          <a:off x="3366691" y="4023494"/>
          <a:ext cx="1588336" cy="1588336"/>
        </a:xfrm>
        <a:prstGeom prst="ellipse">
          <a:avLst/>
        </a:prstGeom>
        <a:solidFill>
          <a:srgbClr val="15326C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kern="1200" dirty="0"/>
            <a:t>формирование эстетического отношения к миру</a:t>
          </a:r>
        </a:p>
      </dsp:txBody>
      <dsp:txXfrm>
        <a:off x="3599297" y="4256100"/>
        <a:ext cx="1123124" cy="1123124"/>
      </dsp:txXfrm>
    </dsp:sp>
    <dsp:sp modelId="{89947DB9-E02B-42F7-8693-0169B6879558}">
      <dsp:nvSpPr>
        <dsp:cNvPr id="0" name=""/>
        <dsp:cNvSpPr/>
      </dsp:nvSpPr>
      <dsp:spPr>
        <a:xfrm rot="11880000">
          <a:off x="4178422" y="2357716"/>
          <a:ext cx="163986" cy="54003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solidFill>
            <a:srgbClr val="15326C"/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300" kern="1200"/>
        </a:p>
      </dsp:txBody>
      <dsp:txXfrm rot="10800000">
        <a:off x="4226414" y="2473324"/>
        <a:ext cx="114790" cy="324020"/>
      </dsp:txXfrm>
    </dsp:sp>
    <dsp:sp modelId="{14781818-27C6-4A6E-9D54-6CD802EA1311}">
      <dsp:nvSpPr>
        <dsp:cNvPr id="0" name=""/>
        <dsp:cNvSpPr/>
      </dsp:nvSpPr>
      <dsp:spPr>
        <a:xfrm>
          <a:off x="2559401" y="1538913"/>
          <a:ext cx="1588336" cy="1588336"/>
        </a:xfrm>
        <a:prstGeom prst="ellipse">
          <a:avLst/>
        </a:prstGeom>
        <a:solidFill>
          <a:srgbClr val="00206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kern="1200" dirty="0"/>
            <a:t>готовность к активности творческого характера</a:t>
          </a:r>
        </a:p>
      </dsp:txBody>
      <dsp:txXfrm>
        <a:off x="2792007" y="1771519"/>
        <a:ext cx="1123124" cy="112312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16092AF-F6AA-4869-BF11-9A30BF4231B6}">
      <dsp:nvSpPr>
        <dsp:cNvPr id="0" name=""/>
        <dsp:cNvSpPr/>
      </dsp:nvSpPr>
      <dsp:spPr>
        <a:xfrm>
          <a:off x="3110" y="1072"/>
          <a:ext cx="2610522" cy="1566313"/>
        </a:xfrm>
        <a:prstGeom prst="rect">
          <a:avLst/>
        </a:prstGeom>
        <a:solidFill>
          <a:srgbClr val="15326C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/>
            <a:t>Технология обработки бумажных полос</a:t>
          </a:r>
        </a:p>
      </dsp:txBody>
      <dsp:txXfrm>
        <a:off x="3110" y="1072"/>
        <a:ext cx="2610522" cy="1566313"/>
      </dsp:txXfrm>
    </dsp:sp>
    <dsp:sp modelId="{4BA8FEC8-8797-4914-87BE-54E7A9A1FCF8}">
      <dsp:nvSpPr>
        <dsp:cNvPr id="0" name=""/>
        <dsp:cNvSpPr/>
      </dsp:nvSpPr>
      <dsp:spPr>
        <a:xfrm>
          <a:off x="2897788" y="1072"/>
          <a:ext cx="2610522" cy="1566313"/>
        </a:xfrm>
        <a:prstGeom prst="rect">
          <a:avLst/>
        </a:prstGeom>
        <a:solidFill>
          <a:srgbClr val="15326C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/>
            <a:t>Конструирование и моделирование изделий из различных базовых форм</a:t>
          </a:r>
        </a:p>
      </dsp:txBody>
      <dsp:txXfrm>
        <a:off x="2897788" y="1072"/>
        <a:ext cx="2610522" cy="1566313"/>
      </dsp:txXfrm>
    </dsp:sp>
    <dsp:sp modelId="{8A663534-D20E-41BD-992E-392662BB6E3C}">
      <dsp:nvSpPr>
        <dsp:cNvPr id="0" name=""/>
        <dsp:cNvSpPr/>
      </dsp:nvSpPr>
      <dsp:spPr>
        <a:xfrm>
          <a:off x="2875024" y="1829503"/>
          <a:ext cx="2610522" cy="1566313"/>
        </a:xfrm>
        <a:prstGeom prst="rect">
          <a:avLst/>
        </a:prstGeom>
        <a:solidFill>
          <a:srgbClr val="15326C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/>
            <a:t>Творческая работа</a:t>
          </a:r>
        </a:p>
      </dsp:txBody>
      <dsp:txXfrm>
        <a:off x="2875024" y="1829503"/>
        <a:ext cx="2610522" cy="1566313"/>
      </dsp:txXfrm>
    </dsp:sp>
    <dsp:sp modelId="{E6670A10-EA39-48AE-9130-FC0AAB1AD0E0}">
      <dsp:nvSpPr>
        <dsp:cNvPr id="0" name=""/>
        <dsp:cNvSpPr/>
      </dsp:nvSpPr>
      <dsp:spPr>
        <a:xfrm>
          <a:off x="29" y="1829510"/>
          <a:ext cx="2610522" cy="1566313"/>
        </a:xfrm>
        <a:prstGeom prst="rect">
          <a:avLst/>
        </a:prstGeom>
        <a:solidFill>
          <a:srgbClr val="15326C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/>
            <a:t>Изготовление цветов и животных из базовых форм</a:t>
          </a:r>
        </a:p>
      </dsp:txBody>
      <dsp:txXfrm>
        <a:off x="29" y="1829510"/>
        <a:ext cx="2610522" cy="156631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7CEAC26-8CE4-4263-86DA-4A98F50AB1C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9DBC68FF-DC1B-4646-BF53-AA05A3AF55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3D421FA-CC2A-4DAB-BE4E-852EF878D8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t>17.03.2024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16EC7CC-D3E9-4E55-B471-CB55C08B2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F5F57E5-5D7E-49EF-823F-14A21CF305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334244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7250CF5-9177-42E2-B2B8-2BC8EE86EA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0CEB4B8-9B7B-49D7-AA15-3D9D5ACCE9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BEB2E04-CD95-4FD4-8D7E-75F1CF0F12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t>17.03.2024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535D0C8-B1A3-42F9-861F-8D98C78CB9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57BA691-55F6-43CC-88D3-2AEF089854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849649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2A5F232-E9BD-424B-96B1-AAAE66B673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5C4B6E3-D84F-4E11-8C17-613C90DDD6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B73BA85-F5F3-42B7-B462-1180BA5A5E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t>17.03.2024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9400478-6073-454D-95A9-A7936C2B00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3521FD9-71AD-4AD2-BFB9-4EE95BDA1E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556818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CF916B5-36E6-490C-846E-0B9F925394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2E1A5BF-FEA1-4A46-B9A9-3A23DFA906F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E3EC172-7AF5-4BF4-836E-CDDEA90E50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FE95AE4-D68F-4528-8682-553BC3A14B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t>17.03.2024</a:t>
            </a:fld>
            <a:endParaRPr lang="ru-RU" dirty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9E369D2-59A5-4DF2-8492-0BC699BC9D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BF66491-4B2D-4AF9-9902-DAE0D21EAB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616035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9E0C710-9FE9-4D12-ADA2-40964ED086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98E8DE4-2198-4353-AA7E-3C21789D5C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DA814136-0354-46E6-BE42-E1FD39EF56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93535B72-CF43-4349-B372-2621362DD0D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931F594C-CEA2-41A8-BDCA-FABA5D14426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AE05F368-62D3-41C2-A857-D4AAA9B78E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t>17.03.2024</a:t>
            </a:fld>
            <a:endParaRPr lang="ru-RU" dirty="0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800271F0-C130-4963-AD9B-231883FCD5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F9AC7EB4-C976-47F4-8083-911917CD05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986485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B27871C-12D8-4870-8DCF-1340AAA9C1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19068DC-5D4D-4593-97C7-41F0F0FEF4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t>17.03.2024</a:t>
            </a:fld>
            <a:endParaRPr lang="ru-RU" dirty="0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14563540-65A9-41E7-B8E9-5D001D6CD2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CD9C2B5-2F68-47E2-9967-D39E57029E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699195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47066F71-8E0C-4D7B-B180-A87EB28DB3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t>17.03.2024</a:t>
            </a:fld>
            <a:endParaRPr lang="ru-RU" dirty="0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B042A821-8071-4D60-8599-3854FBA676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6C004B75-802D-48D8-A605-CCB53B96F3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900886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B275C44-3486-4166-89A5-745554E68C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93C86C1-D099-4CF9-BEF8-C090882C9A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7BC7785-57A4-41C1-BA37-7C3A525D25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6260892-774B-47EF-AF1F-DED3125B68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t>17.03.2024</a:t>
            </a:fld>
            <a:endParaRPr lang="ru-RU" dirty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C62CDF2-79D9-403F-B266-E05778C231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678FA2F-94A4-4058-910F-B3F74FA4FF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396522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52D43B4-F330-4BFA-9E55-078F1A3A58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AD959222-C508-4EB9-8008-A735D38C8B6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93A7788-B2C2-485E-B0BD-4A2482BFC2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BA62ED2-029F-4152-A1F3-19832C26B7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t>17.03.2024</a:t>
            </a:fld>
            <a:endParaRPr lang="ru-RU" dirty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23FB50D-DCEF-4C8E-BFBF-E78CA984E9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22011C6-5080-4D83-BC6F-02A53361EC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975547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EF6DA2F-05FB-4BC8-961D-C8EE035DB9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F3F6F03-5B5C-4489-B912-7521821FDC7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484F557-CC5E-49E0-A74C-209754C31A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t>17.03.2024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527FE42-1F59-4610-9BA9-B7C58F6530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CD45C28-7AF1-4AA1-951C-652D0648F2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227123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14D7B4F5-76E5-482E-83DD-A2F3DD03BAA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C24EC5ED-53D3-49C6-BAC4-9DEA5F4133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B008986-CBC7-413F-A4CE-672F106C1F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t>17.03.2024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0775F61-BEAE-49E8-B81A-0948698C5C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1A8A8E7-3CC0-4F9C-80FD-0691C26389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840872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BC34356-58A2-4B05-9FC0-5D030DE44A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CC4F2B4-7FBD-448F-A92F-3F3C270CB5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5B1BED9-4EDA-45A5-860D-3D07121CB04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F59D93-6D16-4485-8904-6B62A698D3FF}" type="datetimeFigureOut">
              <a:rPr lang="ru-RU" smtClean="0"/>
              <a:t>17.03.2024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F711C61-84D4-4FDE-8DC5-8CB4DD3A7AE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52CF587-EAB8-4908-AB86-DF7E15F1CB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ED5005-495D-4CFF-BB81-666AD112CE0B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914812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eg"/><Relationship Id="rId13" Type="http://schemas.openxmlformats.org/officeDocument/2006/relationships/image" Target="../media/image8.jpe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openxmlformats.org/officeDocument/2006/relationships/image" Target="../media/image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11" Type="http://schemas.openxmlformats.org/officeDocument/2006/relationships/image" Target="../media/image6.jpeg"/><Relationship Id="rId5" Type="http://schemas.openxmlformats.org/officeDocument/2006/relationships/diagramQuickStyle" Target="../diagrams/quickStyle1.xml"/><Relationship Id="rId10" Type="http://schemas.openxmlformats.org/officeDocument/2006/relationships/image" Target="../media/image5.jpeg"/><Relationship Id="rId4" Type="http://schemas.openxmlformats.org/officeDocument/2006/relationships/diagramLayout" Target="../diagrams/layout1.xml"/><Relationship Id="rId9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12" Type="http://schemas.openxmlformats.org/officeDocument/2006/relationships/image" Target="../media/image1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11" Type="http://schemas.openxmlformats.org/officeDocument/2006/relationships/image" Target="../media/image15.jpeg"/><Relationship Id="rId5" Type="http://schemas.openxmlformats.org/officeDocument/2006/relationships/diagramQuickStyle" Target="../diagrams/quickStyle2.xml"/><Relationship Id="rId10" Type="http://schemas.openxmlformats.org/officeDocument/2006/relationships/image" Target="../media/image14.jpeg"/><Relationship Id="rId4" Type="http://schemas.openxmlformats.org/officeDocument/2006/relationships/diagramLayout" Target="../diagrams/layout2.xml"/><Relationship Id="rId9" Type="http://schemas.openxmlformats.org/officeDocument/2006/relationships/image" Target="../media/image13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eg"/><Relationship Id="rId3" Type="http://schemas.openxmlformats.org/officeDocument/2006/relationships/image" Target="../media/image20.png"/><Relationship Id="rId7" Type="http://schemas.openxmlformats.org/officeDocument/2006/relationships/image" Target="../media/image2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jpeg"/><Relationship Id="rId11" Type="http://schemas.openxmlformats.org/officeDocument/2006/relationships/image" Target="../media/image28.jpeg"/><Relationship Id="rId5" Type="http://schemas.openxmlformats.org/officeDocument/2006/relationships/image" Target="../media/image22.jpeg"/><Relationship Id="rId10" Type="http://schemas.openxmlformats.org/officeDocument/2006/relationships/image" Target="../media/image27.jpeg"/><Relationship Id="rId4" Type="http://schemas.openxmlformats.org/officeDocument/2006/relationships/image" Target="../media/image21.jpeg"/><Relationship Id="rId9" Type="http://schemas.openxmlformats.org/officeDocument/2006/relationships/image" Target="../media/image26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2B1C44A-B12A-46E1-8FB0-9E41B0E571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48000" y="2186961"/>
            <a:ext cx="9022080" cy="1873186"/>
          </a:xfrm>
        </p:spPr>
        <p:txBody>
          <a:bodyPr anchor="t">
            <a:noAutofit/>
          </a:bodyPr>
          <a:lstStyle/>
          <a:p>
            <a:pPr algn="l"/>
            <a:br>
              <a:rPr lang="ru-RU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Творческая мастерская «Бумажная филигрань», направление «Творческая мастерская: творчество и коммуникации»</a:t>
            </a:r>
            <a:br>
              <a:rPr lang="ru-RU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интенсива «Эффективная начальная школа Подмосковья: лучшие практики»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AC03F9B-5FFB-4F09-844A-DBF2A8C1544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48000" y="5605272"/>
            <a:ext cx="9022080" cy="1289304"/>
          </a:xfrm>
        </p:spPr>
        <p:txBody>
          <a:bodyPr>
            <a:normAutofit/>
          </a:bodyPr>
          <a:lstStyle/>
          <a:p>
            <a:pPr algn="l"/>
            <a:r>
              <a:rPr lang="ru-RU" sz="2000" b="1" i="0" dirty="0">
                <a:solidFill>
                  <a:schemeClr val="bg1"/>
                </a:solidFill>
                <a:effectLst/>
                <a:latin typeface="Helvetica Neue"/>
              </a:rPr>
              <a:t>Горчакова Ольга Николаевна,</a:t>
            </a:r>
            <a:r>
              <a:rPr lang="ru-RU" sz="2000" b="0" i="0" dirty="0">
                <a:solidFill>
                  <a:schemeClr val="bg1"/>
                </a:solidFill>
                <a:effectLst/>
                <a:latin typeface="Helvetica Neue"/>
              </a:rPr>
              <a:t> </a:t>
            </a:r>
            <a:r>
              <a:rPr lang="ru-RU" sz="2000" dirty="0">
                <a:solidFill>
                  <a:schemeClr val="bg1"/>
                </a:solidFill>
                <a:latin typeface="Helvetica Neue"/>
              </a:rPr>
              <a:t>учитель начальных классов </a:t>
            </a:r>
          </a:p>
          <a:p>
            <a:pPr algn="l"/>
            <a:r>
              <a:rPr lang="ru-RU" sz="2000" dirty="0">
                <a:solidFill>
                  <a:schemeClr val="bg1"/>
                </a:solidFill>
                <a:latin typeface="Helvetica Neue"/>
              </a:rPr>
              <a:t>МБОУ ЦО № 35, Богородский городской округ</a:t>
            </a:r>
            <a:endParaRPr lang="ru-RU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41971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F1E44179-F522-4B5C-B85E-76727AC785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89501" y="1691332"/>
            <a:ext cx="9899904" cy="3680651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br>
              <a:rPr lang="ru-RU" sz="2000" dirty="0">
                <a:solidFill>
                  <a:srgbClr val="002060"/>
                </a:solidFill>
                <a:latin typeface="Century Gothic"/>
                <a:ea typeface="+mj-ea"/>
                <a:cs typeface="+mj-cs"/>
              </a:rPr>
            </a:br>
            <a:r>
              <a:rPr lang="ru-RU" sz="2000" b="1" dirty="0">
                <a:solidFill>
                  <a:srgbClr val="002060"/>
                </a:solidFill>
                <a:latin typeface="Century Gothic"/>
                <a:ea typeface="+mj-ea"/>
                <a:cs typeface="+mj-cs"/>
              </a:rPr>
              <a:t>Цель –</a:t>
            </a:r>
            <a:r>
              <a:rPr lang="ru-RU" sz="2000" dirty="0">
                <a:solidFill>
                  <a:srgbClr val="002060"/>
                </a:solidFill>
                <a:latin typeface="Century Gothic"/>
                <a:ea typeface="+mj-ea"/>
                <a:cs typeface="+mj-cs"/>
              </a:rPr>
              <a:t> всестороннее интеллектуальное и эстетическое развитие детей в процессе овладение элементарными приемами техники </a:t>
            </a:r>
            <a:r>
              <a:rPr lang="ru-RU" sz="2000" dirty="0" err="1">
                <a:solidFill>
                  <a:srgbClr val="002060"/>
                </a:solidFill>
                <a:latin typeface="Century Gothic"/>
                <a:ea typeface="+mj-ea"/>
                <a:cs typeface="+mj-cs"/>
              </a:rPr>
              <a:t>квиллинга</a:t>
            </a:r>
            <a:r>
              <a:rPr lang="ru-RU" sz="2000" dirty="0">
                <a:solidFill>
                  <a:srgbClr val="002060"/>
                </a:solidFill>
                <a:latin typeface="Century Gothic"/>
                <a:ea typeface="+mj-ea"/>
                <a:cs typeface="+mj-cs"/>
              </a:rPr>
              <a:t>, как художественного способа конструирования из бумаги. </a:t>
            </a:r>
          </a:p>
          <a:p>
            <a:pPr marL="0" indent="0">
              <a:buNone/>
            </a:pPr>
            <a:endParaRPr lang="ru-RU" sz="2000" b="1" dirty="0">
              <a:solidFill>
                <a:srgbClr val="002060"/>
              </a:solidFill>
              <a:latin typeface="Century Gothic"/>
              <a:ea typeface="+mj-ea"/>
              <a:cs typeface="+mj-cs"/>
            </a:endParaRPr>
          </a:p>
          <a:p>
            <a:pPr marL="0" indent="0">
              <a:buNone/>
            </a:pPr>
            <a:r>
              <a:rPr lang="ru-RU" sz="2000" b="1" dirty="0">
                <a:solidFill>
                  <a:srgbClr val="002060"/>
                </a:solidFill>
                <a:latin typeface="Century Gothic"/>
                <a:ea typeface="+mj-ea"/>
                <a:cs typeface="+mj-cs"/>
              </a:rPr>
              <a:t>Задачи: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sz="2000" dirty="0">
                <a:solidFill>
                  <a:srgbClr val="002060"/>
                </a:solidFill>
                <a:latin typeface="Century Gothic"/>
                <a:ea typeface="+mj-ea"/>
                <a:cs typeface="+mj-cs"/>
              </a:rPr>
              <a:t>Развивать у детей способность работать руками, приучать к точным движениям пальцев, совершенствовать мелкую моторику рук, развивать глазомер.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sz="2000" dirty="0">
                <a:solidFill>
                  <a:srgbClr val="002060"/>
                </a:solidFill>
                <a:latin typeface="Century Gothic"/>
                <a:ea typeface="+mj-ea"/>
                <a:cs typeface="+mj-cs"/>
              </a:rPr>
              <a:t>Развивать внимание, память, логическое  мышление.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sz="2000" dirty="0">
                <a:solidFill>
                  <a:srgbClr val="002060"/>
                </a:solidFill>
                <a:latin typeface="Century Gothic"/>
                <a:ea typeface="+mj-ea"/>
                <a:cs typeface="+mj-cs"/>
              </a:rPr>
              <a:t>Развивать художественный вкус, творческие способности и фантазию детей.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sz="2000" dirty="0">
                <a:solidFill>
                  <a:srgbClr val="002060"/>
                </a:solidFill>
                <a:latin typeface="Century Gothic"/>
                <a:ea typeface="+mj-ea"/>
                <a:cs typeface="+mj-cs"/>
              </a:rPr>
              <a:t>Развивать пространственное воображение. </a:t>
            </a:r>
          </a:p>
          <a:p>
            <a:pPr marL="0" indent="0">
              <a:buNone/>
            </a:pPr>
            <a:br>
              <a:rPr lang="ru-RU" sz="2000" dirty="0">
                <a:solidFill>
                  <a:srgbClr val="002060"/>
                </a:solidFill>
                <a:latin typeface="Century Gothic"/>
                <a:ea typeface="+mj-ea"/>
                <a:cs typeface="+mj-cs"/>
              </a:rPr>
            </a:b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702443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61843139"/>
              </p:ext>
            </p:extLst>
          </p:nvPr>
        </p:nvGraphicFramePr>
        <p:xfrm>
          <a:off x="540913" y="1030310"/>
          <a:ext cx="10934163" cy="561518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60" b="13940"/>
          <a:stretch/>
        </p:blipFill>
        <p:spPr>
          <a:xfrm>
            <a:off x="9032064" y="998111"/>
            <a:ext cx="1342900" cy="189319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052" b="15311"/>
          <a:stretch/>
        </p:blipFill>
        <p:spPr>
          <a:xfrm>
            <a:off x="1997892" y="4810260"/>
            <a:ext cx="1486537" cy="1893196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10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92" b="12326"/>
          <a:stretch/>
        </p:blipFill>
        <p:spPr>
          <a:xfrm>
            <a:off x="1850901" y="1036747"/>
            <a:ext cx="1244321" cy="1893196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11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757" b="13939"/>
          <a:stretch/>
        </p:blipFill>
        <p:spPr>
          <a:xfrm>
            <a:off x="204566" y="2929943"/>
            <a:ext cx="1462838" cy="1880317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1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238" b="15128"/>
          <a:stretch/>
        </p:blipFill>
        <p:spPr>
          <a:xfrm>
            <a:off x="10434349" y="2971803"/>
            <a:ext cx="1487160" cy="1867438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1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379" b="17771"/>
          <a:stretch/>
        </p:blipFill>
        <p:spPr>
          <a:xfrm>
            <a:off x="8290755" y="4839241"/>
            <a:ext cx="1482618" cy="1867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72446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F3D6000-2572-4E21-915E-5923571047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328" y="1284920"/>
            <a:ext cx="9899904" cy="602552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>
                <a:solidFill>
                  <a:srgbClr val="15326C"/>
                </a:solidFill>
              </a:rPr>
              <a:t>Бумажная филигрань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1E44179-F522-4B5C-B85E-76727AC785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7279" y="1853601"/>
            <a:ext cx="8375341" cy="1876116"/>
          </a:xfrm>
        </p:spPr>
        <p:txBody>
          <a:bodyPr>
            <a:normAutofit/>
          </a:bodyPr>
          <a:lstStyle/>
          <a:p>
            <a:pPr>
              <a:buFontTx/>
              <a:buChar char="-"/>
            </a:pPr>
            <a:r>
              <a:rPr lang="ru-RU" sz="2400" dirty="0">
                <a:solidFill>
                  <a:srgbClr val="002060"/>
                </a:solidFill>
              </a:rPr>
              <a:t>изготовление различных узоров из тонких, </a:t>
            </a:r>
          </a:p>
          <a:p>
            <a:pPr marL="0" indent="0">
              <a:buNone/>
            </a:pPr>
            <a:r>
              <a:rPr lang="ru-RU" sz="2400" dirty="0">
                <a:solidFill>
                  <a:srgbClr val="002060"/>
                </a:solidFill>
              </a:rPr>
              <a:t>скрученных в спиральки полосок бумаги.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8436" y="3729717"/>
            <a:ext cx="4652222" cy="274709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323567" y="2968631"/>
            <a:ext cx="408709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</a:rPr>
              <a:t>Базовые формы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47" t="7512" r="15493" b="5540"/>
          <a:stretch/>
        </p:blipFill>
        <p:spPr>
          <a:xfrm>
            <a:off x="6907446" y="3938797"/>
            <a:ext cx="3464417" cy="253801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90876" y="1219969"/>
            <a:ext cx="3757064" cy="2509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15132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F3D6000-2572-4E21-915E-5923571047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7833" y="1063022"/>
            <a:ext cx="9899904" cy="602552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rgbClr val="15326C"/>
                </a:solidFill>
              </a:rPr>
              <a:t>Структура </a:t>
            </a: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997367204"/>
              </p:ext>
            </p:extLst>
          </p:nvPr>
        </p:nvGraphicFramePr>
        <p:xfrm>
          <a:off x="3430523" y="2129214"/>
          <a:ext cx="5534524" cy="33958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6" name="Рисунок 5"/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1022" y="1665574"/>
            <a:ext cx="2850522" cy="160341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436" y="1709900"/>
            <a:ext cx="2204780" cy="165358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10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15" t="4320" r="7887" b="4037"/>
          <a:stretch/>
        </p:blipFill>
        <p:spPr>
          <a:xfrm rot="5400000">
            <a:off x="9135714" y="3889421"/>
            <a:ext cx="2721137" cy="1918952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11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62" t="4707" r="14178" b="5152"/>
          <a:stretch/>
        </p:blipFill>
        <p:spPr>
          <a:xfrm rot="5400000">
            <a:off x="-179507" y="4357107"/>
            <a:ext cx="2146659" cy="1558060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1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465" t="19249" r="27436" b="17090"/>
          <a:stretch/>
        </p:blipFill>
        <p:spPr>
          <a:xfrm rot="5400000">
            <a:off x="1435623" y="3901807"/>
            <a:ext cx="2146657" cy="1534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94149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F3D6000-2572-4E21-915E-5923571047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92096" y="1152603"/>
            <a:ext cx="9899904" cy="602552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rgbClr val="15326C"/>
                </a:solidFill>
              </a:rPr>
              <a:t>Результативность</a:t>
            </a:r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25455038"/>
              </p:ext>
            </p:extLst>
          </p:nvPr>
        </p:nvGraphicFramePr>
        <p:xfrm>
          <a:off x="4079211" y="2051941"/>
          <a:ext cx="6709894" cy="38852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5" name="Рисунок 4" descr="C:\Users\Admin\Desktop\Приложения к пед практикам ЭНШ\WhatsApp Image 2023-05-07 at 18.46.09.jpeg"/>
          <p:cNvPicPr/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065" b="9141"/>
          <a:stretch/>
        </p:blipFill>
        <p:spPr bwMode="auto">
          <a:xfrm>
            <a:off x="476518" y="1591056"/>
            <a:ext cx="3436946" cy="161737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Рисунок 6" descr="C:\Users\Admin\Desktop\Приложения к пед практикам ЭНШ\WhatsApp Image 2023-05-07 at 18.46.10.jpeg"/>
          <p:cNvPicPr/>
          <p:nvPr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9" t="12226" b="7742"/>
          <a:stretch/>
        </p:blipFill>
        <p:spPr bwMode="auto">
          <a:xfrm>
            <a:off x="476518" y="3345605"/>
            <a:ext cx="3436946" cy="149685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Рисунок 7" descr="C:\Users\Admin\Desktop\Приложения к пед практикам ЭНШ\WhatsApp Image 2023-05-07 at 18.46.12.jpeg"/>
          <p:cNvPicPr/>
          <p:nvPr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418" b="7159"/>
          <a:stretch/>
        </p:blipFill>
        <p:spPr bwMode="auto">
          <a:xfrm>
            <a:off x="500244" y="4979633"/>
            <a:ext cx="3389493" cy="152675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5619932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F3D6000-2572-4E21-915E-5923571047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8138" y="1232520"/>
            <a:ext cx="9899904" cy="602552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>
                <a:solidFill>
                  <a:srgbClr val="15326C"/>
                </a:solidFill>
              </a:rPr>
              <a:t>Выставка работ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6907" y="1136959"/>
            <a:ext cx="3535304" cy="2304967"/>
          </a:xfrm>
          <a:prstGeom prst="rect">
            <a:avLst/>
          </a:prstGeom>
          <a:ln w="6350">
            <a:solidFill>
              <a:srgbClr val="00B0F0"/>
            </a:solidFill>
          </a:ln>
        </p:spPr>
      </p:pic>
      <p:pic>
        <p:nvPicPr>
          <p:cNvPr id="6" name="Picture 2" descr="C:\Users\Admin\Desktop\Новая папка\DSC_0004.JPG"/>
          <p:cNvPicPr>
            <a:picLocks noChangeAspect="1" noChangeArrowheads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7855" y="1935232"/>
            <a:ext cx="4124303" cy="2304967"/>
          </a:xfrm>
          <a:prstGeom prst="rect">
            <a:avLst/>
          </a:prstGeom>
          <a:ln w="6350" cap="sq">
            <a:solidFill>
              <a:srgbClr val="00B0F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 descr="C:\Users\Admin\Desktop\Новая папка\DSC_0012.JPG"/>
          <p:cNvPicPr>
            <a:picLocks noChangeAspect="1" noChangeArrowheads="1"/>
          </p:cNvPicPr>
          <p:nvPr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19" b="5430"/>
          <a:stretch/>
        </p:blipFill>
        <p:spPr bwMode="auto">
          <a:xfrm>
            <a:off x="8724112" y="1081708"/>
            <a:ext cx="3064476" cy="2347122"/>
          </a:xfrm>
          <a:prstGeom prst="rect">
            <a:avLst/>
          </a:prstGeom>
          <a:ln w="6350" cap="sq">
            <a:solidFill>
              <a:srgbClr val="00B0F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43" b="5221"/>
          <a:stretch/>
        </p:blipFill>
        <p:spPr>
          <a:xfrm>
            <a:off x="351011" y="5297657"/>
            <a:ext cx="2386437" cy="144243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30" t="15897" r="7922"/>
          <a:stretch/>
        </p:blipFill>
        <p:spPr>
          <a:xfrm>
            <a:off x="8896625" y="3527766"/>
            <a:ext cx="2719448" cy="1637615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681903" y="3177038"/>
            <a:ext cx="1734742" cy="2376348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4307" y="4508714"/>
            <a:ext cx="1859620" cy="1913939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533104" y="4508713"/>
            <a:ext cx="2698922" cy="1913939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9774" y="5213945"/>
            <a:ext cx="2713149" cy="15261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31312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2B1C44A-B12A-46E1-8FB0-9E41B0E571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48000" y="3538728"/>
            <a:ext cx="9022080" cy="1223962"/>
          </a:xfrm>
        </p:spPr>
        <p:txBody>
          <a:bodyPr anchor="t">
            <a:noAutofit/>
          </a:bodyPr>
          <a:lstStyle/>
          <a:p>
            <a:pPr algn="l"/>
            <a:r>
              <a:rPr lang="ru-RU" sz="4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Спасибо!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AC03F9B-5FFB-4F09-844A-DBF2A8C1544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48000" y="5349240"/>
            <a:ext cx="9022080" cy="1289304"/>
          </a:xfrm>
        </p:spPr>
        <p:txBody>
          <a:bodyPr/>
          <a:lstStyle/>
          <a:p>
            <a:pPr algn="l"/>
            <a:r>
              <a:rPr lang="ru-RU" b="1" i="0" dirty="0">
                <a:solidFill>
                  <a:schemeClr val="bg1"/>
                </a:solidFill>
                <a:effectLst/>
                <a:latin typeface="Helvetica Neue"/>
              </a:rPr>
              <a:t>Контакты: </a:t>
            </a:r>
            <a:r>
              <a:rPr lang="en-US" b="1" dirty="0">
                <a:solidFill>
                  <a:schemeClr val="bg1"/>
                </a:solidFill>
                <a:latin typeface="Helvetica Neue"/>
              </a:rPr>
              <a:t>olga.gorchakova76@mail.ru</a:t>
            </a:r>
            <a:endParaRPr lang="ru-RU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822343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379</TotalTime>
  <Words>89</Words>
  <Application>Microsoft Office PowerPoint</Application>
  <PresentationFormat>Широкоэкранный</PresentationFormat>
  <Paragraphs>34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5" baseType="lpstr">
      <vt:lpstr>Arial</vt:lpstr>
      <vt:lpstr>Calibri</vt:lpstr>
      <vt:lpstr>Calibri Light</vt:lpstr>
      <vt:lpstr>Century Gothic</vt:lpstr>
      <vt:lpstr>Helvetica Neue</vt:lpstr>
      <vt:lpstr>Wingdings</vt:lpstr>
      <vt:lpstr>Тема Office</vt:lpstr>
      <vt:lpstr> Творческая мастерская «Бумажная филигрань», направление «Творческая мастерская: творчество и коммуникации» интенсива «Эффективная начальная школа Подмосковья: лучшие практики»</vt:lpstr>
      <vt:lpstr>Презентация PowerPoint</vt:lpstr>
      <vt:lpstr>Презентация PowerPoint</vt:lpstr>
      <vt:lpstr>Бумажная филигрань </vt:lpstr>
      <vt:lpstr>Структура </vt:lpstr>
      <vt:lpstr>Результативность</vt:lpstr>
      <vt:lpstr>Выставка работ</vt:lpstr>
      <vt:lpstr>Спасибо!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Показатели эффективности ускоренного обучения  в начальной школе</dc:title>
  <dc:creator>Сергей</dc:creator>
  <cp:lastModifiedBy>Елена Шаламова</cp:lastModifiedBy>
  <cp:revision>37</cp:revision>
  <dcterms:created xsi:type="dcterms:W3CDTF">2024-03-11T10:09:06Z</dcterms:created>
  <dcterms:modified xsi:type="dcterms:W3CDTF">2024-03-17T10:50:00Z</dcterms:modified>
</cp:coreProperties>
</file>