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7" r:id="rId4"/>
    <p:sldId id="262" r:id="rId5"/>
    <p:sldId id="263" r:id="rId6"/>
    <p:sldId id="264" r:id="rId7"/>
    <p:sldId id="259" r:id="rId8"/>
    <p:sldId id="265" r:id="rId9"/>
    <p:sldId id="260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5209" autoAdjust="0"/>
  </p:normalViewPr>
  <p:slideViewPr>
    <p:cSldViewPr snapToGrid="0">
      <p:cViewPr varScale="1">
        <p:scale>
          <a:sx n="107" d="100"/>
          <a:sy n="107" d="100"/>
        </p:scale>
        <p:origin x="106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pPr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7406" y="2688880"/>
            <a:ext cx="9093229" cy="2634558"/>
          </a:xfrm>
        </p:spPr>
        <p:txBody>
          <a:bodyPr anchor="t">
            <a:noAutofit/>
          </a:bodyPr>
          <a:lstStyle/>
          <a:p>
            <a:pPr algn="l"/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 взаимодействия с социальными партнёрами в рамках </a:t>
            </a:r>
            <a:r>
              <a:rPr lang="ru-RU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г.п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Старая </a:t>
            </a:r>
            <a:r>
              <a:rPr lang="ru-RU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Купавна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</a:t>
            </a:r>
            <a:r>
              <a:rPr lang="ru-RU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2980" y="5323438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Баранова Юлия Анатольевна, </a:t>
            </a:r>
          </a:p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</a:rPr>
              <a:t>учитель начальных классов МБОУ ЦО № 25, </a:t>
            </a:r>
          </a:p>
          <a:p>
            <a:pPr algn="l"/>
            <a:r>
              <a:rPr lang="ru-RU" sz="2000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980355"/>
            <a:ext cx="9899904" cy="6025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адаптация ребенка в коллективе, развитие способностей к коммуникации, пробуждение любознательности, выявление особых способностей.</a:t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3528408"/>
            <a:ext cx="9899904" cy="21028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повышение качества и эффективности образования;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формирование активной жизненной позиции школьника;</a:t>
            </a:r>
          </a:p>
          <a:p>
            <a:pPr>
              <a:buFontTx/>
              <a:buChar char="-"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социализация личности.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Autofit/>
          </a:bodyPr>
          <a:lstStyle/>
          <a:p>
            <a:br>
              <a:rPr lang="ru-RU" sz="2000" dirty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6950" y="1163782"/>
            <a:ext cx="9243589" cy="501318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>
                <a:solidFill>
                  <a:srgbClr val="002060"/>
                </a:solidFill>
              </a:rPr>
              <a:t>МОДЕЛЬ СОЦИАЛЬНОГО ПАРТНЕРСТВА</a:t>
            </a:r>
            <a:r>
              <a:rPr lang="ru-RU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4447308" y="1787236"/>
            <a:ext cx="2452255" cy="10806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Школа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6733309" y="2826327"/>
            <a:ext cx="1274618" cy="9421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5624945" y="3214255"/>
            <a:ext cx="13855" cy="11222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3394364" y="3006437"/>
            <a:ext cx="817420" cy="8589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1260764" y="3865419"/>
            <a:ext cx="2479963" cy="14270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Центр</a:t>
            </a:r>
          </a:p>
          <a:p>
            <a:pPr algn="ctr"/>
            <a:r>
              <a:rPr lang="ru-RU" dirty="0"/>
              <a:t>Культуры</a:t>
            </a:r>
          </a:p>
        </p:txBody>
      </p:sp>
      <p:sp>
        <p:nvSpPr>
          <p:cNvPr id="23" name="Овал 22"/>
          <p:cNvSpPr/>
          <p:nvPr/>
        </p:nvSpPr>
        <p:spPr>
          <a:xfrm>
            <a:off x="4488873" y="4641273"/>
            <a:ext cx="2549236" cy="14408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Краеведческий музей</a:t>
            </a:r>
          </a:p>
        </p:txBody>
      </p:sp>
      <p:sp>
        <p:nvSpPr>
          <p:cNvPr id="30" name="Овал 29"/>
          <p:cNvSpPr/>
          <p:nvPr/>
        </p:nvSpPr>
        <p:spPr>
          <a:xfrm>
            <a:off x="7800109" y="3782291"/>
            <a:ext cx="2507673" cy="14547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Городская </a:t>
            </a:r>
          </a:p>
          <a:p>
            <a:pPr algn="ctr"/>
            <a:r>
              <a:rPr lang="ru-RU" dirty="0"/>
              <a:t>библиотека</a:t>
            </a:r>
          </a:p>
        </p:txBody>
      </p:sp>
    </p:spTree>
    <p:extLst>
      <p:ext uri="{BB962C8B-B14F-4D97-AF65-F5344CB8AC3E}">
        <p14:creationId xmlns:p14="http://schemas.microsoft.com/office/powerpoint/2010/main" val="3061014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846" y="2496312"/>
            <a:ext cx="10138954" cy="368065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		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19096" y="1395523"/>
            <a:ext cx="631026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002060"/>
                </a:solidFill>
                <a:cs typeface="Times New Roman" pitchFamily="18" charset="0"/>
              </a:rPr>
              <a:t>Посещение Краеведческого музея </a:t>
            </a:r>
            <a:endParaRPr lang="ru-RU" sz="30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C:\Users\юлия баранова\Desktop\семинар\IMG-20240304-WA0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572" y="2253025"/>
            <a:ext cx="3696004" cy="4330653"/>
          </a:xfrm>
          <a:prstGeom prst="rect">
            <a:avLst/>
          </a:prstGeom>
          <a:noFill/>
        </p:spPr>
      </p:pic>
      <p:pic>
        <p:nvPicPr>
          <p:cNvPr id="6" name="Picture 3" descr="C:\Users\юлия баранова\Desktop\семинар\IMG-20240304-WA0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2292" y="2200772"/>
            <a:ext cx="3696788" cy="43829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Autofit/>
          </a:bodyPr>
          <a:lstStyle/>
          <a:p>
            <a:pPr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600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846" y="2496312"/>
            <a:ext cx="10138954" cy="368065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		</a:t>
            </a:r>
            <a:endParaRPr lang="ru-RU" dirty="0"/>
          </a:p>
        </p:txBody>
      </p:sp>
      <p:pic>
        <p:nvPicPr>
          <p:cNvPr id="7" name="Picture 3" descr="C:\Users\юлия баранова\Desktop\семинар\IMG-20240304-WA0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3896" y="2351713"/>
            <a:ext cx="3580333" cy="4231967"/>
          </a:xfrm>
          <a:prstGeom prst="rect">
            <a:avLst/>
          </a:prstGeom>
          <a:noFill/>
        </p:spPr>
      </p:pic>
      <p:pic>
        <p:nvPicPr>
          <p:cNvPr id="8" name="Picture 2" descr="C:\Users\юлия баранова\Desktop\семинар\IMG-20240304-WA0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0346" y="2336497"/>
            <a:ext cx="3489204" cy="4247183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964916" y="1210824"/>
            <a:ext cx="81792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cs typeface="Times New Roman" pitchFamily="18" charset="0"/>
              </a:rPr>
              <a:t>Краеведческий музей.  </a:t>
            </a:r>
          </a:p>
          <a:p>
            <a:pPr algn="ctr"/>
            <a:r>
              <a:rPr lang="ru-RU" sz="3000" b="1" dirty="0">
                <a:solidFill>
                  <a:srgbClr val="002060"/>
                </a:solidFill>
                <a:cs typeface="Times New Roman" pitchFamily="18" charset="0"/>
              </a:rPr>
              <a:t>Экспозиция  посвящённая «Дню Пионерии»</a:t>
            </a:r>
            <a:endParaRPr lang="ru-RU" sz="3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560" y="1435698"/>
            <a:ext cx="8269526" cy="602552"/>
          </a:xfrm>
        </p:spPr>
        <p:txBody>
          <a:bodyPr>
            <a:noAutofit/>
          </a:bodyPr>
          <a:lstStyle/>
          <a:p>
            <a:pPr algn="just"/>
            <a:r>
              <a:rPr lang="ru-RU" sz="30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Мастер-класс в Центре культуры «Акрихин»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846" y="2496312"/>
            <a:ext cx="10138954" cy="368065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		</a:t>
            </a:r>
            <a:endParaRPr lang="ru-RU" dirty="0"/>
          </a:p>
        </p:txBody>
      </p:sp>
      <p:pic>
        <p:nvPicPr>
          <p:cNvPr id="4" name="Picture 3" descr="C:\Users\юлия баранова\Desktop\семинар\IMG-20240304-WA00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0254" y="2549356"/>
            <a:ext cx="4794069" cy="3994734"/>
          </a:xfrm>
          <a:prstGeom prst="rect">
            <a:avLst/>
          </a:prstGeom>
          <a:noFill/>
        </p:spPr>
      </p:pic>
      <p:pic>
        <p:nvPicPr>
          <p:cNvPr id="5" name="Picture 2" descr="C:\Users\юлия баранова\Desktop\семинар\IMG-20240304-WA00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8135" y="2549356"/>
            <a:ext cx="3670662" cy="39939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293" y="1348966"/>
            <a:ext cx="10457507" cy="90534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Игровая программа к Всемирному дню Снеговика </a:t>
            </a:r>
            <a:br>
              <a:rPr lang="ru-RU" sz="30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</a:br>
            <a:r>
              <a:rPr lang="ru-RU" sz="30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«Снежный друг»</a:t>
            </a:r>
            <a:endParaRPr lang="ru-RU" sz="3000" b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7" name="Picture 4" descr="C:\Users\юлия баранова\Desktop\семинар\IMG_562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3622" y="2703605"/>
            <a:ext cx="3056709" cy="3590925"/>
          </a:xfrm>
          <a:prstGeom prst="rect">
            <a:avLst/>
          </a:prstGeom>
          <a:noFill/>
        </p:spPr>
      </p:pic>
      <p:pic>
        <p:nvPicPr>
          <p:cNvPr id="8" name="Picture 3" descr="C:\Users\юлия баранова\Desktop\семинар\IMG_56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4096" y="3207691"/>
            <a:ext cx="3930650" cy="3086839"/>
          </a:xfrm>
          <a:prstGeom prst="rect">
            <a:avLst/>
          </a:prstGeom>
          <a:noFill/>
        </p:spPr>
      </p:pic>
      <p:pic>
        <p:nvPicPr>
          <p:cNvPr id="1028" name="Picture 4" descr="C:\Users\юлия баранова\Desktop\семинар\IMG_56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39736" y="3133317"/>
            <a:ext cx="3879668" cy="31612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468" y="1256078"/>
            <a:ext cx="9899904" cy="602552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Игровая программа «Масленица»</a:t>
            </a:r>
          </a:p>
        </p:txBody>
      </p:sp>
      <p:pic>
        <p:nvPicPr>
          <p:cNvPr id="2050" name="Picture 2" descr="C:\Users\юлия баранова\Desktop\семинар\IMG-20240313-WA005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813" y="2142309"/>
            <a:ext cx="3174274" cy="4232365"/>
          </a:xfrm>
          <a:prstGeom prst="rect">
            <a:avLst/>
          </a:prstGeom>
          <a:noFill/>
        </p:spPr>
      </p:pic>
      <p:pic>
        <p:nvPicPr>
          <p:cNvPr id="2051" name="Picture 3" descr="C:\Users\юлия баранова\Desktop\семинар\IMG-20240313-WA00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22357" y="2142309"/>
            <a:ext cx="3138894" cy="4185192"/>
          </a:xfrm>
          <a:prstGeom prst="rect">
            <a:avLst/>
          </a:prstGeom>
          <a:noFill/>
        </p:spPr>
      </p:pic>
      <p:pic>
        <p:nvPicPr>
          <p:cNvPr id="2052" name="Picture 4" descr="C:\Users\юлия баранова\Desktop\семинар\IMG-20240313-WA00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9349" y="3141615"/>
            <a:ext cx="4310746" cy="3233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9125" y="3276887"/>
            <a:ext cx="3026875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6848" y="5340275"/>
            <a:ext cx="4202619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</a:t>
            </a:r>
            <a:r>
              <a:rPr lang="ru-RU" b="1" dirty="0">
                <a:solidFill>
                  <a:schemeClr val="bg1"/>
                </a:solidFill>
                <a:latin typeface="Helvetica Neue"/>
              </a:rPr>
              <a:t>8-916-876-65-45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baranowajulija@yandex.ru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109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Helvetica Neue</vt:lpstr>
      <vt:lpstr>Times New Roman</vt:lpstr>
      <vt:lpstr>Тема Office</vt:lpstr>
      <vt:lpstr>Опыт взаимодействия с социальными партнёрами в рамках г.п. Старая Купавна интенсива «Эффективная начальная школа Подмосковья: лучшие практики»</vt:lpstr>
      <vt:lpstr> Цель: адаптация ребенка в коллективе, развитие способностей к коммуникации, пробуждение любознательности, выявление особых способностей. </vt:lpstr>
      <vt:lpstr> </vt:lpstr>
      <vt:lpstr>Презентация PowerPoint</vt:lpstr>
      <vt:lpstr> </vt:lpstr>
      <vt:lpstr>Мастер-класс в Центре культуры «Акрихин»</vt:lpstr>
      <vt:lpstr>Игровая программа к Всемирному дню Снеговика  «Снежный друг»</vt:lpstr>
      <vt:lpstr>Игровая программа «Масленица»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50</cp:revision>
  <dcterms:created xsi:type="dcterms:W3CDTF">2024-03-11T10:09:06Z</dcterms:created>
  <dcterms:modified xsi:type="dcterms:W3CDTF">2024-03-16T12:08:00Z</dcterms:modified>
</cp:coreProperties>
</file>