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0" roundtripDataSignature="AMtx7mgcBn99RSTR8zsXK3fuWB71wJhS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0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14" name="Google Shape;114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2" name="Google Shape;72;p1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3" name="Google Shape;73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" name="Google Shape;85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1" name="Google Shape;31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32" name="Google Shape;32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Сравнение" type="tx">
  <p:cSld name="TITLE_AND_BOD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1"/>
          <p:cNvSpPr txBox="1"/>
          <p:nvPr>
            <p:ph idx="1" type="body"/>
          </p:nvPr>
        </p:nvSpPr>
        <p:spPr>
          <a:xfrm>
            <a:off x="839787" y="1681163"/>
            <a:ext cx="5157790" cy="8239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1" sz="24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2" name="Google Shape;4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8" name="Google Shape;4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1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1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6" name="Google Shape;56;p1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Аудитория" id="92" name="Google Shape;92;p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488325" y="1760425"/>
            <a:ext cx="3348600" cy="37842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93" name="Google Shape;93;p1"/>
          <p:cNvSpPr/>
          <p:nvPr/>
        </p:nvSpPr>
        <p:spPr>
          <a:xfrm>
            <a:off x="3906675" y="2050175"/>
            <a:ext cx="79389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Тематическое направление: </a:t>
            </a:r>
            <a:r>
              <a:rPr lang="ru-RU" sz="220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«»</a:t>
            </a:r>
            <a:endParaRPr sz="2200">
              <a:solidFill>
                <a:srgbClr val="1F386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Тема «»</a:t>
            </a:r>
            <a:endParaRPr b="0" i="0" sz="3200" u="none" cap="none" strike="noStrike">
              <a:solidFill>
                <a:srgbClr val="1F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1484839" y="235962"/>
            <a:ext cx="8350800" cy="13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Региональный Слет молодых педагогов и их наставников </a:t>
            </a:r>
            <a:endParaRPr b="1" sz="2800">
              <a:solidFill>
                <a:srgbClr val="1F386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800" cap="none" strike="noStrike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«</a:t>
            </a:r>
            <a:r>
              <a:rPr b="1" lang="ru-RU" sz="280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Функциональная грамотность: от урока к жизни</a:t>
            </a:r>
            <a:r>
              <a:rPr b="1" i="0" lang="ru-RU" sz="2800" cap="none" strike="noStrike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 b="1"/>
          </a:p>
        </p:txBody>
      </p:sp>
      <p:sp>
        <p:nvSpPr>
          <p:cNvPr id="95" name="Google Shape;95;p1"/>
          <p:cNvSpPr/>
          <p:nvPr/>
        </p:nvSpPr>
        <p:spPr>
          <a:xfrm>
            <a:off x="4828136" y="4788253"/>
            <a:ext cx="6096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1800">
                <a:solidFill>
                  <a:srgbClr val="1D3152"/>
                </a:solidFill>
                <a:latin typeface="Calibri"/>
                <a:ea typeface="Calibri"/>
                <a:cs typeface="Calibri"/>
                <a:sym typeface="Calibri"/>
              </a:rPr>
              <a:t>ФИО спикера</a:t>
            </a:r>
            <a:endParaRPr/>
          </a:p>
          <a:p>
            <a:pPr indent="0" lvl="0" marL="0" marR="0" rtl="0" algn="just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1800">
                <a:solidFill>
                  <a:srgbClr val="1D3152"/>
                </a:solidFill>
                <a:latin typeface="Calibri"/>
                <a:ea typeface="Calibri"/>
                <a:cs typeface="Calibri"/>
                <a:sym typeface="Calibri"/>
              </a:rPr>
              <a:t>Должность, место работы</a:t>
            </a:r>
            <a:endParaRPr b="1" i="1" sz="1800">
              <a:solidFill>
                <a:srgbClr val="1D315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/>
          <p:nvPr>
            <p:ph type="title"/>
          </p:nvPr>
        </p:nvSpPr>
        <p:spPr>
          <a:xfrm>
            <a:off x="2093350" y="365125"/>
            <a:ext cx="7171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 sz="3700"/>
              <a:t>Краткое описание опыта</a:t>
            </a:r>
            <a:endParaRPr sz="3700"/>
          </a:p>
        </p:txBody>
      </p:sp>
      <p:sp>
        <p:nvSpPr>
          <p:cNvPr id="101" name="Google Shape;101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/>
              <a:t>Актуальность: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/>
              <a:t>Цель: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/>
              <a:t>Задачи: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i="1" lang="ru-RU"/>
              <a:t>*количество слайдов можно увеличивать копированием при необходимости</a:t>
            </a:r>
            <a:endParaRPr i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 txBox="1"/>
          <p:nvPr>
            <p:ph idx="4294967295" type="title"/>
          </p:nvPr>
        </p:nvSpPr>
        <p:spPr>
          <a:xfrm>
            <a:off x="205350" y="2279125"/>
            <a:ext cx="9711300" cy="17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ru-RU"/>
              <a:t>Использованные педагогические технологии, инструменты и ресурсы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02040"/>
              <a:buFont typeface="Calibri"/>
              <a:buNone/>
            </a:pPr>
            <a:r>
              <a:rPr i="1" lang="ru-RU" sz="2177"/>
              <a:t>показать конкретную “инструкцию” или модель деятельности, которую можно взять и адаптировать под свой предмет. Это ответ на вопрос: “Что именно вы сделали и как это устроено изнутри?”</a:t>
            </a:r>
            <a:endParaRPr i="1" sz="2177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02040"/>
              <a:buFont typeface="Calibri"/>
              <a:buNone/>
            </a:pPr>
            <a:r>
              <a:t/>
            </a:r>
            <a:endParaRPr i="1" sz="2177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02040"/>
              <a:buFont typeface="Calibri"/>
              <a:buNone/>
            </a:pPr>
            <a:r>
              <a:t/>
            </a:r>
            <a:endParaRPr i="1" sz="2177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02040"/>
              <a:buFont typeface="Calibri"/>
              <a:buNone/>
            </a:pPr>
            <a:r>
              <a:t/>
            </a:r>
            <a:endParaRPr i="1" sz="2177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02040"/>
              <a:buFont typeface="Calibri"/>
              <a:buNone/>
            </a:pPr>
            <a:r>
              <a:t/>
            </a:r>
            <a:endParaRPr i="1" sz="2177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02040"/>
              <a:buFont typeface="Calibri"/>
              <a:buNone/>
            </a:pPr>
            <a:r>
              <a:t/>
            </a:r>
            <a:endParaRPr i="1" sz="2177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02040"/>
              <a:buFont typeface="Calibri"/>
              <a:buNone/>
            </a:pPr>
            <a:r>
              <a:t/>
            </a:r>
            <a:endParaRPr i="1" sz="2177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02040"/>
              <a:buFont typeface="Calibri"/>
              <a:buNone/>
            </a:pPr>
            <a:r>
              <a:t/>
            </a:r>
            <a:endParaRPr i="1" sz="2177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02040"/>
              <a:buFont typeface="Calibri"/>
              <a:buNone/>
            </a:pPr>
            <a:r>
              <a:t/>
            </a:r>
            <a:endParaRPr i="1" sz="2177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02040"/>
              <a:buFont typeface="Calibri"/>
              <a:buNone/>
            </a:pPr>
            <a:r>
              <a:rPr i="1" lang="ru-RU" sz="2177"/>
              <a:t>*количество слайдов можно увеличивать копированием при необходимости</a:t>
            </a:r>
            <a:endParaRPr i="1" sz="2177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02040"/>
              <a:buFont typeface="Calibri"/>
              <a:buNone/>
            </a:pPr>
            <a:r>
              <a:t/>
            </a:r>
            <a:endParaRPr i="1" sz="2177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 txBox="1"/>
          <p:nvPr>
            <p:ph type="title"/>
          </p:nvPr>
        </p:nvSpPr>
        <p:spPr>
          <a:xfrm>
            <a:off x="615299" y="1044350"/>
            <a:ext cx="8500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ru-RU"/>
              <a:t>Результаты и выводы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"/>
          <p:cNvSpPr/>
          <p:nvPr/>
        </p:nvSpPr>
        <p:spPr>
          <a:xfrm>
            <a:off x="2448387" y="969245"/>
            <a:ext cx="6729600" cy="8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Calibri"/>
              <a:buNone/>
            </a:pPr>
            <a:r>
              <a:rPr b="1" lang="ru-RU" sz="3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Мы открыты 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Calibri"/>
              <a:buNone/>
            </a:pPr>
            <a:r>
              <a:rPr b="1" lang="ru-RU" sz="3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для сотрудничества и новых идей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7" name="Google Shape;11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198508"/>
            <a:ext cx="12192000" cy="5074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2024-01-14T08:39:34Z</dcterms:created>
  <dc:creator>User</dc:creator>
</cp:coreProperties>
</file>