
<file path=[Content_Types].xml><?xml version="1.0" encoding="utf-8"?>
<Types xmlns="http://schemas.openxmlformats.org/package/2006/content-types">
  <Default Extension="png" ContentType="image/png"/>
  <Default Extension="svg" ContentType="image/svg+xml"/>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 id="2147483684" r:id="rId2"/>
    <p:sldMasterId id="2147483705" r:id="rId3"/>
    <p:sldMasterId id="2147483713" r:id="rId4"/>
  </p:sldMasterIdLst>
  <p:notesMasterIdLst>
    <p:notesMasterId r:id="rId43"/>
  </p:notesMasterIdLst>
  <p:sldIdLst>
    <p:sldId id="284" r:id="rId5"/>
    <p:sldId id="424" r:id="rId6"/>
    <p:sldId id="425" r:id="rId7"/>
    <p:sldId id="481" r:id="rId8"/>
    <p:sldId id="426" r:id="rId9"/>
    <p:sldId id="427" r:id="rId10"/>
    <p:sldId id="428" r:id="rId11"/>
    <p:sldId id="429" r:id="rId12"/>
    <p:sldId id="430" r:id="rId13"/>
    <p:sldId id="431" r:id="rId14"/>
    <p:sldId id="432" r:id="rId15"/>
    <p:sldId id="433" r:id="rId16"/>
    <p:sldId id="434" r:id="rId17"/>
    <p:sldId id="435" r:id="rId18"/>
    <p:sldId id="256" r:id="rId19"/>
    <p:sldId id="269" r:id="rId20"/>
    <p:sldId id="412" r:id="rId21"/>
    <p:sldId id="413" r:id="rId22"/>
    <p:sldId id="414" r:id="rId23"/>
    <p:sldId id="415" r:id="rId24"/>
    <p:sldId id="416" r:id="rId25"/>
    <p:sldId id="417" r:id="rId26"/>
    <p:sldId id="418" r:id="rId27"/>
    <p:sldId id="419" r:id="rId28"/>
    <p:sldId id="420" r:id="rId29"/>
    <p:sldId id="421" r:id="rId30"/>
    <p:sldId id="422" r:id="rId31"/>
    <p:sldId id="482" r:id="rId32"/>
    <p:sldId id="472" r:id="rId33"/>
    <p:sldId id="473" r:id="rId34"/>
    <p:sldId id="474" r:id="rId35"/>
    <p:sldId id="475" r:id="rId36"/>
    <p:sldId id="476" r:id="rId37"/>
    <p:sldId id="477" r:id="rId38"/>
    <p:sldId id="478" r:id="rId39"/>
    <p:sldId id="479" r:id="rId40"/>
    <p:sldId id="480" r:id="rId41"/>
    <p:sldId id="283" r:id="rId42"/>
  </p:sldIdLst>
  <p:sldSz cx="12192000" cy="6858000"/>
  <p:notesSz cx="6858000" cy="9144000"/>
  <p:defaultTextStyle>
    <a:lvl1pPr>
      <a:defRPr>
        <a:latin typeface="+mj-lt"/>
        <a:ea typeface="+mj-ea"/>
        <a:cs typeface="+mj-cs"/>
        <a:sym typeface="Helvetica Neue"/>
      </a:defRPr>
    </a:lvl1pPr>
    <a:lvl2pPr>
      <a:defRPr>
        <a:latin typeface="+mj-lt"/>
        <a:ea typeface="+mj-ea"/>
        <a:cs typeface="+mj-cs"/>
        <a:sym typeface="Helvetica Neue"/>
      </a:defRPr>
    </a:lvl2pPr>
    <a:lvl3pPr>
      <a:defRPr>
        <a:latin typeface="+mj-lt"/>
        <a:ea typeface="+mj-ea"/>
        <a:cs typeface="+mj-cs"/>
        <a:sym typeface="Helvetica Neue"/>
      </a:defRPr>
    </a:lvl3pPr>
    <a:lvl4pPr>
      <a:defRPr>
        <a:latin typeface="+mj-lt"/>
        <a:ea typeface="+mj-ea"/>
        <a:cs typeface="+mj-cs"/>
        <a:sym typeface="Helvetica Neue"/>
      </a:defRPr>
    </a:lvl4pPr>
    <a:lvl5pPr>
      <a:defRPr>
        <a:latin typeface="+mj-lt"/>
        <a:ea typeface="+mj-ea"/>
        <a:cs typeface="+mj-cs"/>
        <a:sym typeface="Helvetica Neue"/>
      </a:defRPr>
    </a:lvl5pPr>
    <a:lvl6pPr>
      <a:defRPr>
        <a:latin typeface="+mj-lt"/>
        <a:ea typeface="+mj-ea"/>
        <a:cs typeface="+mj-cs"/>
        <a:sym typeface="Helvetica Neue"/>
      </a:defRPr>
    </a:lvl6pPr>
    <a:lvl7pPr>
      <a:defRPr>
        <a:latin typeface="+mj-lt"/>
        <a:ea typeface="+mj-ea"/>
        <a:cs typeface="+mj-cs"/>
        <a:sym typeface="Helvetica Neue"/>
      </a:defRPr>
    </a:lvl7pPr>
    <a:lvl8pPr>
      <a:defRPr>
        <a:latin typeface="+mj-lt"/>
        <a:ea typeface="+mj-ea"/>
        <a:cs typeface="+mj-cs"/>
        <a:sym typeface="Helvetica Neue"/>
      </a:defRPr>
    </a:lvl8pPr>
    <a:lvl9pPr>
      <a:defRPr>
        <a:latin typeface="+mj-lt"/>
        <a:ea typeface="+mj-ea"/>
        <a:cs typeface="+mj-cs"/>
        <a:sym typeface="Helvetica Neue"/>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573B"/>
    <a:srgbClr val="CC0000"/>
    <a:srgbClr val="EAB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DD4EA"/>
          </a:solidFill>
        </a:fill>
      </a:tcStyle>
    </a:wholeTbl>
    <a:band2H>
      <a:tcTxStyle/>
      <a:tcStyle>
        <a:tcBdr/>
        <a:fill>
          <a:solidFill>
            <a:srgbClr val="E8EBF5"/>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72C4"/>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72C4"/>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72C4"/>
          </a:solidFill>
        </a:fill>
      </a:tcStyle>
    </a:firstRow>
  </a:tblStyle>
  <a:tblStyle styleId="{C7B018BB-80A7-4F77-B60F-C8B233D01FF8}"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E0E0E0"/>
          </a:solidFill>
        </a:fill>
      </a:tcStyle>
    </a:wholeTbl>
    <a:band2H>
      <a:tcTxStyle/>
      <a:tcStyle>
        <a:tcBdr/>
        <a:fill>
          <a:solidFill>
            <a:srgbClr val="F0F0F0"/>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5A5A5"/>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5A5A5"/>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5A5A5"/>
          </a:solidFill>
        </a:fill>
      </a:tcStyle>
    </a:firstRow>
  </a:tblStyle>
  <a:tblStyle styleId="{EEE7283C-3CF3-47DC-8721-378D4A62B228}"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4E2CE"/>
          </a:solidFill>
        </a:fill>
      </a:tcStyle>
    </a:wholeTbl>
    <a:band2H>
      <a:tcTxStyle/>
      <a:tcStyle>
        <a:tcBdr/>
        <a:fill>
          <a:solidFill>
            <a:srgbClr val="EBF1E8"/>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0AD47"/>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0AD47"/>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0AD47"/>
          </a:solidFill>
        </a:fill>
      </a:tcStyle>
    </a:firstRow>
  </a:tblStyle>
  <a:tblStyle styleId="{CF821DB8-F4EB-4A41-A1BA-3FCAFE7338EE}" styleName="">
    <a:tblBg/>
    <a:wholeTbl>
      <a:tcTxStyle b="on" i="on">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472C4"/>
          </a:solidFill>
        </a:fill>
      </a:tcStyle>
    </a:firstCol>
    <a:lastRow>
      <a:tcTxStyle b="on" i="on">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4472C4"/>
          </a:solidFill>
        </a:fill>
      </a:tcStyle>
    </a:firstRow>
  </a:tblStyle>
  <a:tblStyle styleId="{33BA23B1-9221-436E-865A-0063620EA4FD}"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Ref idx="maj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Ref idx="maj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Ref idx="maj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Ref idx="maj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4" d="100"/>
          <a:sy n="74" d="100"/>
        </p:scale>
        <p:origin x="594"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E06EAD-A60C-4426-AE14-FD8F6B1CC22F}"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ru-RU"/>
        </a:p>
      </dgm:t>
    </dgm:pt>
    <dgm:pt modelId="{EAC12184-595F-4E62-9F1F-C8CBFFC8EBBC}">
      <dgm:prSet/>
      <dgm:spPr/>
      <dgm:t>
        <a:bodyPr/>
        <a:lstStyle/>
        <a:p>
          <a:r>
            <a:rPr lang="ru-RU" dirty="0"/>
            <a:t>Роль педагога-психолога в сопровождении образовательной деятельности</a:t>
          </a:r>
        </a:p>
      </dgm:t>
    </dgm:pt>
    <dgm:pt modelId="{97E1EA18-36C4-4170-A52F-4E14664DBE6A}" type="parTrans" cxnId="{8328B3AE-651A-4815-8214-0DAAB3C36793}">
      <dgm:prSet/>
      <dgm:spPr/>
      <dgm:t>
        <a:bodyPr/>
        <a:lstStyle/>
        <a:p>
          <a:endParaRPr lang="ru-RU"/>
        </a:p>
      </dgm:t>
    </dgm:pt>
    <dgm:pt modelId="{63F9422F-EF73-422B-9620-195DC0502245}" type="sibTrans" cxnId="{8328B3AE-651A-4815-8214-0DAAB3C36793}">
      <dgm:prSet/>
      <dgm:spPr/>
      <dgm:t>
        <a:bodyPr/>
        <a:lstStyle/>
        <a:p>
          <a:endParaRPr lang="ru-RU"/>
        </a:p>
      </dgm:t>
    </dgm:pt>
    <dgm:pt modelId="{312BE405-B1EA-410A-90B2-45F985DDACDA}">
      <dgm:prSet/>
      <dgm:spPr/>
      <dgm:t>
        <a:bodyPr/>
        <a:lstStyle/>
        <a:p>
          <a:r>
            <a:rPr lang="ru-RU" dirty="0"/>
            <a:t>Кого</a:t>
          </a:r>
          <a:r>
            <a:rPr lang="ru-RU" baseline="0" dirty="0"/>
            <a:t> или что к чему/кому помогаем адаптировать </a:t>
          </a:r>
          <a:endParaRPr lang="ru-RU" dirty="0"/>
        </a:p>
      </dgm:t>
    </dgm:pt>
    <dgm:pt modelId="{5035E3D1-7858-48D1-B045-4D22BBEC9176}" type="parTrans" cxnId="{B8413A1C-0427-4561-AD97-6830C8454CFA}">
      <dgm:prSet/>
      <dgm:spPr/>
      <dgm:t>
        <a:bodyPr/>
        <a:lstStyle/>
        <a:p>
          <a:endParaRPr lang="ru-RU"/>
        </a:p>
      </dgm:t>
    </dgm:pt>
    <dgm:pt modelId="{CF60B9E8-FF09-4406-9A4F-90B99A7C6E7B}" type="sibTrans" cxnId="{B8413A1C-0427-4561-AD97-6830C8454CFA}">
      <dgm:prSet/>
      <dgm:spPr/>
      <dgm:t>
        <a:bodyPr/>
        <a:lstStyle/>
        <a:p>
          <a:endParaRPr lang="ru-RU"/>
        </a:p>
      </dgm:t>
    </dgm:pt>
    <dgm:pt modelId="{19B8BE5B-3A2E-476D-99DC-B8FFBB8E5E20}">
      <dgm:prSet/>
      <dgm:spPr/>
      <dgm:t>
        <a:bodyPr/>
        <a:lstStyle/>
        <a:p>
          <a:r>
            <a:rPr lang="ru-RU" dirty="0"/>
            <a:t>Как</a:t>
          </a:r>
          <a:r>
            <a:rPr lang="ru-RU" baseline="0" dirty="0"/>
            <a:t> происходит естественная адаптация первоклассников, что есть норма</a:t>
          </a:r>
          <a:endParaRPr lang="ru-RU" dirty="0"/>
        </a:p>
      </dgm:t>
    </dgm:pt>
    <dgm:pt modelId="{7F29D655-351C-47D6-B55D-7291EB1BC1E4}" type="parTrans" cxnId="{2D1D85A1-CE7A-42FC-91B5-D004D64C737C}">
      <dgm:prSet/>
      <dgm:spPr/>
      <dgm:t>
        <a:bodyPr/>
        <a:lstStyle/>
        <a:p>
          <a:endParaRPr lang="ru-RU"/>
        </a:p>
      </dgm:t>
    </dgm:pt>
    <dgm:pt modelId="{D52DF632-3038-47F3-B794-49BA3C701681}" type="sibTrans" cxnId="{2D1D85A1-CE7A-42FC-91B5-D004D64C737C}">
      <dgm:prSet/>
      <dgm:spPr/>
      <dgm:t>
        <a:bodyPr/>
        <a:lstStyle/>
        <a:p>
          <a:endParaRPr lang="ru-RU"/>
        </a:p>
      </dgm:t>
    </dgm:pt>
    <dgm:pt modelId="{52E63CF2-3823-4B20-B542-9646CF446B89}">
      <dgm:prSet/>
      <dgm:spPr/>
      <dgm:t>
        <a:bodyPr/>
        <a:lstStyle/>
        <a:p>
          <a:r>
            <a:rPr lang="ru-RU" dirty="0"/>
            <a:t>Какими ресурсами будут обеспечены выбранные направления </a:t>
          </a:r>
        </a:p>
      </dgm:t>
    </dgm:pt>
    <dgm:pt modelId="{1D02FB18-378A-4E47-A959-E8C4EE82D4B5}" type="parTrans" cxnId="{51E9B421-C0C1-459F-8EC3-2204BCEDCFD9}">
      <dgm:prSet/>
      <dgm:spPr/>
      <dgm:t>
        <a:bodyPr/>
        <a:lstStyle/>
        <a:p>
          <a:endParaRPr lang="ru-RU"/>
        </a:p>
      </dgm:t>
    </dgm:pt>
    <dgm:pt modelId="{C1EF4B53-001C-4E7E-8FB7-379CEE043B44}" type="sibTrans" cxnId="{51E9B421-C0C1-459F-8EC3-2204BCEDCFD9}">
      <dgm:prSet/>
      <dgm:spPr/>
      <dgm:t>
        <a:bodyPr/>
        <a:lstStyle/>
        <a:p>
          <a:endParaRPr lang="ru-RU"/>
        </a:p>
      </dgm:t>
    </dgm:pt>
    <dgm:pt modelId="{364FB8CD-F808-486C-BFFA-FA81A3CC7ACD}" type="pres">
      <dgm:prSet presAssocID="{60E06EAD-A60C-4426-AE14-FD8F6B1CC22F}" presName="linear" presStyleCnt="0">
        <dgm:presLayoutVars>
          <dgm:animLvl val="lvl"/>
          <dgm:resizeHandles val="exact"/>
        </dgm:presLayoutVars>
      </dgm:prSet>
      <dgm:spPr/>
    </dgm:pt>
    <dgm:pt modelId="{AC8EAC05-FA08-4E99-B588-B8EBC0A4514F}" type="pres">
      <dgm:prSet presAssocID="{EAC12184-595F-4E62-9F1F-C8CBFFC8EBBC}" presName="parentText" presStyleLbl="node1" presStyleIdx="0" presStyleCnt="4">
        <dgm:presLayoutVars>
          <dgm:chMax val="0"/>
          <dgm:bulletEnabled val="1"/>
        </dgm:presLayoutVars>
      </dgm:prSet>
      <dgm:spPr/>
    </dgm:pt>
    <dgm:pt modelId="{D768B741-B7CF-4C69-BE52-8AB5BA105791}" type="pres">
      <dgm:prSet presAssocID="{63F9422F-EF73-422B-9620-195DC0502245}" presName="spacer" presStyleCnt="0"/>
      <dgm:spPr/>
    </dgm:pt>
    <dgm:pt modelId="{21B2F58A-822D-487F-A7D7-26169A5415AA}" type="pres">
      <dgm:prSet presAssocID="{312BE405-B1EA-410A-90B2-45F985DDACDA}" presName="parentText" presStyleLbl="node1" presStyleIdx="1" presStyleCnt="4">
        <dgm:presLayoutVars>
          <dgm:chMax val="0"/>
          <dgm:bulletEnabled val="1"/>
        </dgm:presLayoutVars>
      </dgm:prSet>
      <dgm:spPr/>
    </dgm:pt>
    <dgm:pt modelId="{B510BA9A-0ADF-4178-AB9C-252EF6387B01}" type="pres">
      <dgm:prSet presAssocID="{CF60B9E8-FF09-4406-9A4F-90B99A7C6E7B}" presName="spacer" presStyleCnt="0"/>
      <dgm:spPr/>
    </dgm:pt>
    <dgm:pt modelId="{371FFAB0-C6C6-4435-89FF-A580373C55CB}" type="pres">
      <dgm:prSet presAssocID="{19B8BE5B-3A2E-476D-99DC-B8FFBB8E5E20}" presName="parentText" presStyleLbl="node1" presStyleIdx="2" presStyleCnt="4">
        <dgm:presLayoutVars>
          <dgm:chMax val="0"/>
          <dgm:bulletEnabled val="1"/>
        </dgm:presLayoutVars>
      </dgm:prSet>
      <dgm:spPr/>
    </dgm:pt>
    <dgm:pt modelId="{368A230A-52AF-4699-824C-BAB367A845A1}" type="pres">
      <dgm:prSet presAssocID="{D52DF632-3038-47F3-B794-49BA3C701681}" presName="spacer" presStyleCnt="0"/>
      <dgm:spPr/>
    </dgm:pt>
    <dgm:pt modelId="{8E68F9C8-9E73-40BC-94FA-47B116AC8AD0}" type="pres">
      <dgm:prSet presAssocID="{52E63CF2-3823-4B20-B542-9646CF446B89}" presName="parentText" presStyleLbl="node1" presStyleIdx="3" presStyleCnt="4" custLinFactNeighborX="-1288" custLinFactNeighborY="23518">
        <dgm:presLayoutVars>
          <dgm:chMax val="0"/>
          <dgm:bulletEnabled val="1"/>
        </dgm:presLayoutVars>
      </dgm:prSet>
      <dgm:spPr/>
    </dgm:pt>
  </dgm:ptLst>
  <dgm:cxnLst>
    <dgm:cxn modelId="{8EAC0100-357F-4FCA-813F-D1C6281FBEF1}" type="presOf" srcId="{312BE405-B1EA-410A-90B2-45F985DDACDA}" destId="{21B2F58A-822D-487F-A7D7-26169A5415AA}" srcOrd="0" destOrd="0" presId="urn:microsoft.com/office/officeart/2005/8/layout/vList2"/>
    <dgm:cxn modelId="{B8413A1C-0427-4561-AD97-6830C8454CFA}" srcId="{60E06EAD-A60C-4426-AE14-FD8F6B1CC22F}" destId="{312BE405-B1EA-410A-90B2-45F985DDACDA}" srcOrd="1" destOrd="0" parTransId="{5035E3D1-7858-48D1-B045-4D22BBEC9176}" sibTransId="{CF60B9E8-FF09-4406-9A4F-90B99A7C6E7B}"/>
    <dgm:cxn modelId="{51E9B421-C0C1-459F-8EC3-2204BCEDCFD9}" srcId="{60E06EAD-A60C-4426-AE14-FD8F6B1CC22F}" destId="{52E63CF2-3823-4B20-B542-9646CF446B89}" srcOrd="3" destOrd="0" parTransId="{1D02FB18-378A-4E47-A959-E8C4EE82D4B5}" sibTransId="{C1EF4B53-001C-4E7E-8FB7-379CEE043B44}"/>
    <dgm:cxn modelId="{72AA2539-5581-4FDE-940E-E09B7246B90D}" type="presOf" srcId="{52E63CF2-3823-4B20-B542-9646CF446B89}" destId="{8E68F9C8-9E73-40BC-94FA-47B116AC8AD0}" srcOrd="0" destOrd="0" presId="urn:microsoft.com/office/officeart/2005/8/layout/vList2"/>
    <dgm:cxn modelId="{2D1D85A1-CE7A-42FC-91B5-D004D64C737C}" srcId="{60E06EAD-A60C-4426-AE14-FD8F6B1CC22F}" destId="{19B8BE5B-3A2E-476D-99DC-B8FFBB8E5E20}" srcOrd="2" destOrd="0" parTransId="{7F29D655-351C-47D6-B55D-7291EB1BC1E4}" sibTransId="{D52DF632-3038-47F3-B794-49BA3C701681}"/>
    <dgm:cxn modelId="{8328B3AE-651A-4815-8214-0DAAB3C36793}" srcId="{60E06EAD-A60C-4426-AE14-FD8F6B1CC22F}" destId="{EAC12184-595F-4E62-9F1F-C8CBFFC8EBBC}" srcOrd="0" destOrd="0" parTransId="{97E1EA18-36C4-4170-A52F-4E14664DBE6A}" sibTransId="{63F9422F-EF73-422B-9620-195DC0502245}"/>
    <dgm:cxn modelId="{404801DF-DF20-4937-B4F0-0AEE85E15874}" type="presOf" srcId="{EAC12184-595F-4E62-9F1F-C8CBFFC8EBBC}" destId="{AC8EAC05-FA08-4E99-B588-B8EBC0A4514F}" srcOrd="0" destOrd="0" presId="urn:microsoft.com/office/officeart/2005/8/layout/vList2"/>
    <dgm:cxn modelId="{8FB89BE0-BBC8-4226-9751-4F2841AF8519}" type="presOf" srcId="{60E06EAD-A60C-4426-AE14-FD8F6B1CC22F}" destId="{364FB8CD-F808-486C-BFFA-FA81A3CC7ACD}" srcOrd="0" destOrd="0" presId="urn:microsoft.com/office/officeart/2005/8/layout/vList2"/>
    <dgm:cxn modelId="{B89A55FF-1799-4EB1-8F5E-7488CFA2D82A}" type="presOf" srcId="{19B8BE5B-3A2E-476D-99DC-B8FFBB8E5E20}" destId="{371FFAB0-C6C6-4435-89FF-A580373C55CB}" srcOrd="0" destOrd="0" presId="urn:microsoft.com/office/officeart/2005/8/layout/vList2"/>
    <dgm:cxn modelId="{E9F84B0B-6041-4FD0-8100-B70B6AB095A2}" type="presParOf" srcId="{364FB8CD-F808-486C-BFFA-FA81A3CC7ACD}" destId="{AC8EAC05-FA08-4E99-B588-B8EBC0A4514F}" srcOrd="0" destOrd="0" presId="urn:microsoft.com/office/officeart/2005/8/layout/vList2"/>
    <dgm:cxn modelId="{E129002F-8DF7-449A-A17E-583BA9BEAF54}" type="presParOf" srcId="{364FB8CD-F808-486C-BFFA-FA81A3CC7ACD}" destId="{D768B741-B7CF-4C69-BE52-8AB5BA105791}" srcOrd="1" destOrd="0" presId="urn:microsoft.com/office/officeart/2005/8/layout/vList2"/>
    <dgm:cxn modelId="{99DD032A-5924-460A-A9F6-F2DD6274849C}" type="presParOf" srcId="{364FB8CD-F808-486C-BFFA-FA81A3CC7ACD}" destId="{21B2F58A-822D-487F-A7D7-26169A5415AA}" srcOrd="2" destOrd="0" presId="urn:microsoft.com/office/officeart/2005/8/layout/vList2"/>
    <dgm:cxn modelId="{403E8C0C-07D0-46D1-9FED-EE9D3B263F4D}" type="presParOf" srcId="{364FB8CD-F808-486C-BFFA-FA81A3CC7ACD}" destId="{B510BA9A-0ADF-4178-AB9C-252EF6387B01}" srcOrd="3" destOrd="0" presId="urn:microsoft.com/office/officeart/2005/8/layout/vList2"/>
    <dgm:cxn modelId="{54EE675B-25BD-4CAD-B60C-58584D3040EA}" type="presParOf" srcId="{364FB8CD-F808-486C-BFFA-FA81A3CC7ACD}" destId="{371FFAB0-C6C6-4435-89FF-A580373C55CB}" srcOrd="4" destOrd="0" presId="urn:microsoft.com/office/officeart/2005/8/layout/vList2"/>
    <dgm:cxn modelId="{EF8DF670-6CAA-4282-B542-08558D3E4EAF}" type="presParOf" srcId="{364FB8CD-F808-486C-BFFA-FA81A3CC7ACD}" destId="{368A230A-52AF-4699-824C-BAB367A845A1}" srcOrd="5" destOrd="0" presId="urn:microsoft.com/office/officeart/2005/8/layout/vList2"/>
    <dgm:cxn modelId="{3A292693-322E-4844-B7F9-80EF9E2C94C2}" type="presParOf" srcId="{364FB8CD-F808-486C-BFFA-FA81A3CC7ACD}" destId="{8E68F9C8-9E73-40BC-94FA-47B116AC8AD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E06EAD-A60C-4426-AE14-FD8F6B1CC22F}" type="doc">
      <dgm:prSet loTypeId="urn:microsoft.com/office/officeart/2005/8/layout/vList2" loCatId="list" qsTypeId="urn:microsoft.com/office/officeart/2005/8/quickstyle/simple1" qsCatId="simple" csTypeId="urn:microsoft.com/office/officeart/2005/8/colors/accent5_5" csCatId="accent5" phldr="1"/>
      <dgm:spPr/>
      <dgm:t>
        <a:bodyPr/>
        <a:lstStyle/>
        <a:p>
          <a:endParaRPr lang="ru-RU"/>
        </a:p>
      </dgm:t>
    </dgm:pt>
    <dgm:pt modelId="{EAC12184-595F-4E62-9F1F-C8CBFFC8EBBC}">
      <dgm:prSet custT="1"/>
      <dgm:spPr/>
      <dgm:t>
        <a:bodyPr/>
        <a:lstStyle/>
        <a:p>
          <a:r>
            <a:rPr lang="ru-RU" sz="1800" b="0" i="0" dirty="0">
              <a:effectLst/>
              <a:latin typeface="+mn-lt"/>
            </a:rPr>
            <a:t>Поведение и соответствие нормам школьной жизни</a:t>
          </a:r>
          <a:endParaRPr lang="ru-RU" sz="1800" dirty="0">
            <a:latin typeface="+mn-lt"/>
          </a:endParaRPr>
        </a:p>
      </dgm:t>
    </dgm:pt>
    <dgm:pt modelId="{97E1EA18-36C4-4170-A52F-4E14664DBE6A}" type="parTrans" cxnId="{8328B3AE-651A-4815-8214-0DAAB3C36793}">
      <dgm:prSet/>
      <dgm:spPr/>
      <dgm:t>
        <a:bodyPr/>
        <a:lstStyle/>
        <a:p>
          <a:endParaRPr lang="ru-RU" sz="1800">
            <a:latin typeface="+mn-lt"/>
          </a:endParaRPr>
        </a:p>
      </dgm:t>
    </dgm:pt>
    <dgm:pt modelId="{63F9422F-EF73-422B-9620-195DC0502245}" type="sibTrans" cxnId="{8328B3AE-651A-4815-8214-0DAAB3C36793}">
      <dgm:prSet/>
      <dgm:spPr/>
      <dgm:t>
        <a:bodyPr/>
        <a:lstStyle/>
        <a:p>
          <a:endParaRPr lang="ru-RU" sz="1800">
            <a:latin typeface="+mn-lt"/>
          </a:endParaRPr>
        </a:p>
      </dgm:t>
    </dgm:pt>
    <dgm:pt modelId="{C2B0289E-32E1-4D05-9CA7-6D452D85B2DC}">
      <dgm:prSet custT="1"/>
      <dgm:spPr/>
      <dgm:t>
        <a:bodyPr/>
        <a:lstStyle/>
        <a:p>
          <a:r>
            <a:rPr lang="ru-RU" sz="1800" b="0" i="0">
              <a:effectLst/>
              <a:latin typeface="+mn-lt"/>
            </a:rPr>
            <a:t>Вхождение в коллектив,</a:t>
          </a:r>
          <a:endParaRPr lang="ru-RU" sz="1800" dirty="0">
            <a:latin typeface="+mn-lt"/>
          </a:endParaRPr>
        </a:p>
      </dgm:t>
    </dgm:pt>
    <dgm:pt modelId="{83974A00-76A3-4351-9291-B92AF55F9E15}" type="parTrans" cxnId="{8A5692D5-FFE7-4C7D-9DF3-39879C18AA26}">
      <dgm:prSet/>
      <dgm:spPr/>
      <dgm:t>
        <a:bodyPr/>
        <a:lstStyle/>
        <a:p>
          <a:endParaRPr lang="ru-RU" sz="1800">
            <a:latin typeface="+mn-lt"/>
          </a:endParaRPr>
        </a:p>
      </dgm:t>
    </dgm:pt>
    <dgm:pt modelId="{832486A1-9E94-4326-95DC-C150304A516E}" type="sibTrans" cxnId="{8A5692D5-FFE7-4C7D-9DF3-39879C18AA26}">
      <dgm:prSet/>
      <dgm:spPr/>
      <dgm:t>
        <a:bodyPr/>
        <a:lstStyle/>
        <a:p>
          <a:endParaRPr lang="ru-RU" sz="1800">
            <a:latin typeface="+mn-lt"/>
          </a:endParaRPr>
        </a:p>
      </dgm:t>
    </dgm:pt>
    <dgm:pt modelId="{56B296E4-B634-41FD-AEE1-85D3A9C97EB0}">
      <dgm:prSet custT="1"/>
      <dgm:spPr/>
      <dgm:t>
        <a:bodyPr/>
        <a:lstStyle/>
        <a:p>
          <a:r>
            <a:rPr lang="ru-RU" sz="1800" b="0" i="0">
              <a:effectLst/>
              <a:latin typeface="+mn-lt"/>
            </a:rPr>
            <a:t>Признание себя как ученика «Я-Школьник»</a:t>
          </a:r>
          <a:endParaRPr lang="ru-RU" sz="1800" dirty="0">
            <a:latin typeface="+mn-lt"/>
          </a:endParaRPr>
        </a:p>
      </dgm:t>
    </dgm:pt>
    <dgm:pt modelId="{60A61F55-5B9C-4BCA-9B89-4D7D6634FAF4}" type="parTrans" cxnId="{24DAA6C9-9874-46B3-A35C-0FD02E5D1538}">
      <dgm:prSet/>
      <dgm:spPr/>
      <dgm:t>
        <a:bodyPr/>
        <a:lstStyle/>
        <a:p>
          <a:endParaRPr lang="ru-RU" sz="1800">
            <a:latin typeface="+mn-lt"/>
          </a:endParaRPr>
        </a:p>
      </dgm:t>
    </dgm:pt>
    <dgm:pt modelId="{DC015365-823D-4CEB-9650-3B22C70918C2}" type="sibTrans" cxnId="{24DAA6C9-9874-46B3-A35C-0FD02E5D1538}">
      <dgm:prSet/>
      <dgm:spPr/>
      <dgm:t>
        <a:bodyPr/>
        <a:lstStyle/>
        <a:p>
          <a:endParaRPr lang="ru-RU" sz="1800">
            <a:latin typeface="+mn-lt"/>
          </a:endParaRPr>
        </a:p>
      </dgm:t>
    </dgm:pt>
    <dgm:pt modelId="{364FB8CD-F808-486C-BFFA-FA81A3CC7ACD}" type="pres">
      <dgm:prSet presAssocID="{60E06EAD-A60C-4426-AE14-FD8F6B1CC22F}" presName="linear" presStyleCnt="0">
        <dgm:presLayoutVars>
          <dgm:animLvl val="lvl"/>
          <dgm:resizeHandles val="exact"/>
        </dgm:presLayoutVars>
      </dgm:prSet>
      <dgm:spPr/>
    </dgm:pt>
    <dgm:pt modelId="{AC8EAC05-FA08-4E99-B588-B8EBC0A4514F}" type="pres">
      <dgm:prSet presAssocID="{EAC12184-595F-4E62-9F1F-C8CBFFC8EBBC}" presName="parentText" presStyleLbl="node1" presStyleIdx="0" presStyleCnt="3">
        <dgm:presLayoutVars>
          <dgm:chMax val="0"/>
          <dgm:bulletEnabled val="1"/>
        </dgm:presLayoutVars>
      </dgm:prSet>
      <dgm:spPr/>
    </dgm:pt>
    <dgm:pt modelId="{C986FACF-F442-4969-8FD7-7E3077B84DB5}" type="pres">
      <dgm:prSet presAssocID="{63F9422F-EF73-422B-9620-195DC0502245}" presName="spacer" presStyleCnt="0"/>
      <dgm:spPr/>
    </dgm:pt>
    <dgm:pt modelId="{737AF5A1-2F47-4EE8-927C-84E70C9D0363}" type="pres">
      <dgm:prSet presAssocID="{C2B0289E-32E1-4D05-9CA7-6D452D85B2DC}" presName="parentText" presStyleLbl="node1" presStyleIdx="1" presStyleCnt="3">
        <dgm:presLayoutVars>
          <dgm:chMax val="0"/>
          <dgm:bulletEnabled val="1"/>
        </dgm:presLayoutVars>
      </dgm:prSet>
      <dgm:spPr/>
    </dgm:pt>
    <dgm:pt modelId="{78F07359-BDF8-4694-9180-61F8A5363EF9}" type="pres">
      <dgm:prSet presAssocID="{832486A1-9E94-4326-95DC-C150304A516E}" presName="spacer" presStyleCnt="0"/>
      <dgm:spPr/>
    </dgm:pt>
    <dgm:pt modelId="{CC2C60E2-AB2D-4F35-ADA5-28C86A98BB4C}" type="pres">
      <dgm:prSet presAssocID="{56B296E4-B634-41FD-AEE1-85D3A9C97EB0}" presName="parentText" presStyleLbl="node1" presStyleIdx="2" presStyleCnt="3">
        <dgm:presLayoutVars>
          <dgm:chMax val="0"/>
          <dgm:bulletEnabled val="1"/>
        </dgm:presLayoutVars>
      </dgm:prSet>
      <dgm:spPr/>
    </dgm:pt>
  </dgm:ptLst>
  <dgm:cxnLst>
    <dgm:cxn modelId="{7CA7C407-7E60-4EF3-A042-8E31ED0D36B2}" type="presOf" srcId="{60E06EAD-A60C-4426-AE14-FD8F6B1CC22F}" destId="{364FB8CD-F808-486C-BFFA-FA81A3CC7ACD}" srcOrd="0" destOrd="0" presId="urn:microsoft.com/office/officeart/2005/8/layout/vList2"/>
    <dgm:cxn modelId="{F0F57B3F-FEFD-4DE8-8C22-14B84927AEDD}" type="presOf" srcId="{56B296E4-B634-41FD-AEE1-85D3A9C97EB0}" destId="{CC2C60E2-AB2D-4F35-ADA5-28C86A98BB4C}" srcOrd="0" destOrd="0" presId="urn:microsoft.com/office/officeart/2005/8/layout/vList2"/>
    <dgm:cxn modelId="{75850848-B34E-444A-9E75-7C7E6B2D7E21}" type="presOf" srcId="{C2B0289E-32E1-4D05-9CA7-6D452D85B2DC}" destId="{737AF5A1-2F47-4EE8-927C-84E70C9D0363}" srcOrd="0" destOrd="0" presId="urn:microsoft.com/office/officeart/2005/8/layout/vList2"/>
    <dgm:cxn modelId="{8328B3AE-651A-4815-8214-0DAAB3C36793}" srcId="{60E06EAD-A60C-4426-AE14-FD8F6B1CC22F}" destId="{EAC12184-595F-4E62-9F1F-C8CBFFC8EBBC}" srcOrd="0" destOrd="0" parTransId="{97E1EA18-36C4-4170-A52F-4E14664DBE6A}" sibTransId="{63F9422F-EF73-422B-9620-195DC0502245}"/>
    <dgm:cxn modelId="{24DAA6C9-9874-46B3-A35C-0FD02E5D1538}" srcId="{60E06EAD-A60C-4426-AE14-FD8F6B1CC22F}" destId="{56B296E4-B634-41FD-AEE1-85D3A9C97EB0}" srcOrd="2" destOrd="0" parTransId="{60A61F55-5B9C-4BCA-9B89-4D7D6634FAF4}" sibTransId="{DC015365-823D-4CEB-9650-3B22C70918C2}"/>
    <dgm:cxn modelId="{8A5692D5-FFE7-4C7D-9DF3-39879C18AA26}" srcId="{60E06EAD-A60C-4426-AE14-FD8F6B1CC22F}" destId="{C2B0289E-32E1-4D05-9CA7-6D452D85B2DC}" srcOrd="1" destOrd="0" parTransId="{83974A00-76A3-4351-9291-B92AF55F9E15}" sibTransId="{832486A1-9E94-4326-95DC-C150304A516E}"/>
    <dgm:cxn modelId="{F196A6F2-AFAA-459F-8BB9-E2140B10577B}" type="presOf" srcId="{EAC12184-595F-4E62-9F1F-C8CBFFC8EBBC}" destId="{AC8EAC05-FA08-4E99-B588-B8EBC0A4514F}" srcOrd="0" destOrd="0" presId="urn:microsoft.com/office/officeart/2005/8/layout/vList2"/>
    <dgm:cxn modelId="{1A6F662D-B01C-40C6-BBDF-735C9D737C18}" type="presParOf" srcId="{364FB8CD-F808-486C-BFFA-FA81A3CC7ACD}" destId="{AC8EAC05-FA08-4E99-B588-B8EBC0A4514F}" srcOrd="0" destOrd="0" presId="urn:microsoft.com/office/officeart/2005/8/layout/vList2"/>
    <dgm:cxn modelId="{E3236FFC-4887-42F7-99B6-08AFD89CF20F}" type="presParOf" srcId="{364FB8CD-F808-486C-BFFA-FA81A3CC7ACD}" destId="{C986FACF-F442-4969-8FD7-7E3077B84DB5}" srcOrd="1" destOrd="0" presId="urn:microsoft.com/office/officeart/2005/8/layout/vList2"/>
    <dgm:cxn modelId="{D911DBF2-4237-45E7-B6C0-8B1ED4DE9E26}" type="presParOf" srcId="{364FB8CD-F808-486C-BFFA-FA81A3CC7ACD}" destId="{737AF5A1-2F47-4EE8-927C-84E70C9D0363}" srcOrd="2" destOrd="0" presId="urn:microsoft.com/office/officeart/2005/8/layout/vList2"/>
    <dgm:cxn modelId="{2DC8B670-D650-4E11-88E2-53C2A9216EA1}" type="presParOf" srcId="{364FB8CD-F808-486C-BFFA-FA81A3CC7ACD}" destId="{78F07359-BDF8-4694-9180-61F8A5363EF9}" srcOrd="3" destOrd="0" presId="urn:microsoft.com/office/officeart/2005/8/layout/vList2"/>
    <dgm:cxn modelId="{6DAA3684-8891-493C-AD6A-65DE98564977}" type="presParOf" srcId="{364FB8CD-F808-486C-BFFA-FA81A3CC7ACD}" destId="{CC2C60E2-AB2D-4F35-ADA5-28C86A98BB4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A44CE3-5592-43BF-B851-E31F8D879ED2}" type="doc">
      <dgm:prSet loTypeId="urn:microsoft.com/office/officeart/2005/8/layout/vList2" loCatId="list" qsTypeId="urn:microsoft.com/office/officeart/2005/8/quickstyle/simple1" qsCatId="simple" csTypeId="urn:microsoft.com/office/officeart/2005/8/colors/accent3_5" csCatId="accent3"/>
      <dgm:spPr/>
      <dgm:t>
        <a:bodyPr/>
        <a:lstStyle/>
        <a:p>
          <a:endParaRPr lang="ru-RU"/>
        </a:p>
      </dgm:t>
    </dgm:pt>
    <dgm:pt modelId="{9FE4BEC3-A1B9-46FD-9952-A97FECC83B8D}">
      <dgm:prSet custT="1"/>
      <dgm:spPr/>
      <dgm:t>
        <a:bodyPr/>
        <a:lstStyle/>
        <a:p>
          <a:r>
            <a:rPr lang="ru-RU" sz="1800"/>
            <a:t>Содержательное отношение</a:t>
          </a:r>
        </a:p>
      </dgm:t>
    </dgm:pt>
    <dgm:pt modelId="{ADBE2598-A2E3-4048-BEE7-4B8FB443D343}" type="parTrans" cxnId="{F87C4E86-7936-4312-8FC1-B25DFA9BDDED}">
      <dgm:prSet/>
      <dgm:spPr/>
      <dgm:t>
        <a:bodyPr/>
        <a:lstStyle/>
        <a:p>
          <a:endParaRPr lang="ru-RU" sz="1800"/>
        </a:p>
      </dgm:t>
    </dgm:pt>
    <dgm:pt modelId="{4F7C2348-DA49-4F84-86E4-54492A033526}" type="sibTrans" cxnId="{F87C4E86-7936-4312-8FC1-B25DFA9BDDED}">
      <dgm:prSet/>
      <dgm:spPr/>
      <dgm:t>
        <a:bodyPr/>
        <a:lstStyle/>
        <a:p>
          <a:endParaRPr lang="ru-RU" sz="1800"/>
        </a:p>
      </dgm:t>
    </dgm:pt>
    <dgm:pt modelId="{FCAC0313-AF1A-473F-A251-12B31B52B96F}">
      <dgm:prSet custT="1"/>
      <dgm:spPr/>
      <dgm:t>
        <a:bodyPr/>
        <a:lstStyle/>
        <a:p>
          <a:r>
            <a:rPr lang="ru-RU" sz="1800"/>
            <a:t>Формальное принятие</a:t>
          </a:r>
        </a:p>
      </dgm:t>
    </dgm:pt>
    <dgm:pt modelId="{4A0E8EEA-5E66-4BD7-A2F8-247542A3E3E9}" type="parTrans" cxnId="{0E8B8D81-A750-4957-B96F-9492DA92F8E0}">
      <dgm:prSet/>
      <dgm:spPr/>
      <dgm:t>
        <a:bodyPr/>
        <a:lstStyle/>
        <a:p>
          <a:endParaRPr lang="ru-RU" sz="1800"/>
        </a:p>
      </dgm:t>
    </dgm:pt>
    <dgm:pt modelId="{6C7513CF-4EB1-493A-9B52-09A3CF75C340}" type="sibTrans" cxnId="{0E8B8D81-A750-4957-B96F-9492DA92F8E0}">
      <dgm:prSet/>
      <dgm:spPr/>
      <dgm:t>
        <a:bodyPr/>
        <a:lstStyle/>
        <a:p>
          <a:endParaRPr lang="ru-RU" sz="1800"/>
        </a:p>
      </dgm:t>
    </dgm:pt>
    <dgm:pt modelId="{288F098A-7C69-47FE-B237-EDF2C3DFF612}">
      <dgm:prSet custT="1"/>
      <dgm:spPr/>
      <dgm:t>
        <a:bodyPr/>
        <a:lstStyle/>
        <a:p>
          <a:r>
            <a:rPr lang="ru-RU" sz="1800"/>
            <a:t>Манипулирование (индифирентное отношение)</a:t>
          </a:r>
        </a:p>
      </dgm:t>
    </dgm:pt>
    <dgm:pt modelId="{E99E613C-58B5-42AB-A841-AABA63D13BC6}" type="parTrans" cxnId="{7AB5A73C-174A-417E-A49E-2F9FAB11A917}">
      <dgm:prSet/>
      <dgm:spPr/>
      <dgm:t>
        <a:bodyPr/>
        <a:lstStyle/>
        <a:p>
          <a:endParaRPr lang="ru-RU" sz="1800"/>
        </a:p>
      </dgm:t>
    </dgm:pt>
    <dgm:pt modelId="{3EE9C1D6-9D6B-4DFA-AF55-3EE3536AB4CD}" type="sibTrans" cxnId="{7AB5A73C-174A-417E-A49E-2F9FAB11A917}">
      <dgm:prSet/>
      <dgm:spPr/>
      <dgm:t>
        <a:bodyPr/>
        <a:lstStyle/>
        <a:p>
          <a:endParaRPr lang="ru-RU" sz="1800"/>
        </a:p>
      </dgm:t>
    </dgm:pt>
    <dgm:pt modelId="{BA38D5B1-2013-43FF-97FF-D0706F628DEC}">
      <dgm:prSet custT="1"/>
      <dgm:spPr/>
      <dgm:t>
        <a:bodyPr/>
        <a:lstStyle/>
        <a:p>
          <a:r>
            <a:rPr lang="ru-RU" sz="1800"/>
            <a:t>Открытое отвержение (негативное отношение)</a:t>
          </a:r>
        </a:p>
      </dgm:t>
    </dgm:pt>
    <dgm:pt modelId="{83E397F0-BB90-4ACF-ADE7-2493071CBAF5}" type="parTrans" cxnId="{005AB5EA-9E0A-4D30-BD0E-AB1FED0D47C7}">
      <dgm:prSet/>
      <dgm:spPr/>
      <dgm:t>
        <a:bodyPr/>
        <a:lstStyle/>
        <a:p>
          <a:endParaRPr lang="ru-RU" sz="1800"/>
        </a:p>
      </dgm:t>
    </dgm:pt>
    <dgm:pt modelId="{375F5A9A-1FE1-49DF-B314-53EBD4CC5C5F}" type="sibTrans" cxnId="{005AB5EA-9E0A-4D30-BD0E-AB1FED0D47C7}">
      <dgm:prSet/>
      <dgm:spPr/>
      <dgm:t>
        <a:bodyPr/>
        <a:lstStyle/>
        <a:p>
          <a:endParaRPr lang="ru-RU" sz="1800"/>
        </a:p>
      </dgm:t>
    </dgm:pt>
    <dgm:pt modelId="{576A7E88-1517-4BC6-9369-98CA889FD9C8}" type="pres">
      <dgm:prSet presAssocID="{2CA44CE3-5592-43BF-B851-E31F8D879ED2}" presName="linear" presStyleCnt="0">
        <dgm:presLayoutVars>
          <dgm:animLvl val="lvl"/>
          <dgm:resizeHandles val="exact"/>
        </dgm:presLayoutVars>
      </dgm:prSet>
      <dgm:spPr/>
    </dgm:pt>
    <dgm:pt modelId="{0B97594E-3961-45F1-992F-A5911DF81F7E}" type="pres">
      <dgm:prSet presAssocID="{9FE4BEC3-A1B9-46FD-9952-A97FECC83B8D}" presName="parentText" presStyleLbl="node1" presStyleIdx="0" presStyleCnt="4">
        <dgm:presLayoutVars>
          <dgm:chMax val="0"/>
          <dgm:bulletEnabled val="1"/>
        </dgm:presLayoutVars>
      </dgm:prSet>
      <dgm:spPr/>
    </dgm:pt>
    <dgm:pt modelId="{1AFAB71C-FC8D-4BEB-8A5A-6035E500E70D}" type="pres">
      <dgm:prSet presAssocID="{4F7C2348-DA49-4F84-86E4-54492A033526}" presName="spacer" presStyleCnt="0"/>
      <dgm:spPr/>
    </dgm:pt>
    <dgm:pt modelId="{60DB4F77-9B6B-4F58-AFA8-D2A5DBD472E0}" type="pres">
      <dgm:prSet presAssocID="{FCAC0313-AF1A-473F-A251-12B31B52B96F}" presName="parentText" presStyleLbl="node1" presStyleIdx="1" presStyleCnt="4">
        <dgm:presLayoutVars>
          <dgm:chMax val="0"/>
          <dgm:bulletEnabled val="1"/>
        </dgm:presLayoutVars>
      </dgm:prSet>
      <dgm:spPr/>
    </dgm:pt>
    <dgm:pt modelId="{D982BC8A-9FE2-4FC7-A33D-BF0B14A5ACED}" type="pres">
      <dgm:prSet presAssocID="{6C7513CF-4EB1-493A-9B52-09A3CF75C340}" presName="spacer" presStyleCnt="0"/>
      <dgm:spPr/>
    </dgm:pt>
    <dgm:pt modelId="{84A56639-36CA-476D-89D7-B6356CF07CF8}" type="pres">
      <dgm:prSet presAssocID="{288F098A-7C69-47FE-B237-EDF2C3DFF612}" presName="parentText" presStyleLbl="node1" presStyleIdx="2" presStyleCnt="4">
        <dgm:presLayoutVars>
          <dgm:chMax val="0"/>
          <dgm:bulletEnabled val="1"/>
        </dgm:presLayoutVars>
      </dgm:prSet>
      <dgm:spPr/>
    </dgm:pt>
    <dgm:pt modelId="{6C34B4E1-39B6-4969-95E3-52A30176ED70}" type="pres">
      <dgm:prSet presAssocID="{3EE9C1D6-9D6B-4DFA-AF55-3EE3536AB4CD}" presName="spacer" presStyleCnt="0"/>
      <dgm:spPr/>
    </dgm:pt>
    <dgm:pt modelId="{52AD9B68-9722-4E95-BE4E-17900861CBBD}" type="pres">
      <dgm:prSet presAssocID="{BA38D5B1-2013-43FF-97FF-D0706F628DEC}" presName="parentText" presStyleLbl="node1" presStyleIdx="3" presStyleCnt="4">
        <dgm:presLayoutVars>
          <dgm:chMax val="0"/>
          <dgm:bulletEnabled val="1"/>
        </dgm:presLayoutVars>
      </dgm:prSet>
      <dgm:spPr/>
    </dgm:pt>
  </dgm:ptLst>
  <dgm:cxnLst>
    <dgm:cxn modelId="{49561F16-D61D-4690-B518-A32FB87ED231}" type="presOf" srcId="{288F098A-7C69-47FE-B237-EDF2C3DFF612}" destId="{84A56639-36CA-476D-89D7-B6356CF07CF8}" srcOrd="0" destOrd="0" presId="urn:microsoft.com/office/officeart/2005/8/layout/vList2"/>
    <dgm:cxn modelId="{AA446725-515E-486C-958C-77F42C40FC05}" type="presOf" srcId="{FCAC0313-AF1A-473F-A251-12B31B52B96F}" destId="{60DB4F77-9B6B-4F58-AFA8-D2A5DBD472E0}" srcOrd="0" destOrd="0" presId="urn:microsoft.com/office/officeart/2005/8/layout/vList2"/>
    <dgm:cxn modelId="{7AB5A73C-174A-417E-A49E-2F9FAB11A917}" srcId="{2CA44CE3-5592-43BF-B851-E31F8D879ED2}" destId="{288F098A-7C69-47FE-B237-EDF2C3DFF612}" srcOrd="2" destOrd="0" parTransId="{E99E613C-58B5-42AB-A841-AABA63D13BC6}" sibTransId="{3EE9C1D6-9D6B-4DFA-AF55-3EE3536AB4CD}"/>
    <dgm:cxn modelId="{0E8B8D81-A750-4957-B96F-9492DA92F8E0}" srcId="{2CA44CE3-5592-43BF-B851-E31F8D879ED2}" destId="{FCAC0313-AF1A-473F-A251-12B31B52B96F}" srcOrd="1" destOrd="0" parTransId="{4A0E8EEA-5E66-4BD7-A2F8-247542A3E3E9}" sibTransId="{6C7513CF-4EB1-493A-9B52-09A3CF75C340}"/>
    <dgm:cxn modelId="{F87C4E86-7936-4312-8FC1-B25DFA9BDDED}" srcId="{2CA44CE3-5592-43BF-B851-E31F8D879ED2}" destId="{9FE4BEC3-A1B9-46FD-9952-A97FECC83B8D}" srcOrd="0" destOrd="0" parTransId="{ADBE2598-A2E3-4048-BEE7-4B8FB443D343}" sibTransId="{4F7C2348-DA49-4F84-86E4-54492A033526}"/>
    <dgm:cxn modelId="{E7BB5EA3-A5CF-4A8A-A0D6-8499E04CD55D}" type="presOf" srcId="{BA38D5B1-2013-43FF-97FF-D0706F628DEC}" destId="{52AD9B68-9722-4E95-BE4E-17900861CBBD}" srcOrd="0" destOrd="0" presId="urn:microsoft.com/office/officeart/2005/8/layout/vList2"/>
    <dgm:cxn modelId="{7F25A6D2-893B-40C5-BEAB-E7C33B0A22CD}" type="presOf" srcId="{9FE4BEC3-A1B9-46FD-9952-A97FECC83B8D}" destId="{0B97594E-3961-45F1-992F-A5911DF81F7E}" srcOrd="0" destOrd="0" presId="urn:microsoft.com/office/officeart/2005/8/layout/vList2"/>
    <dgm:cxn modelId="{2019F6E6-1BEE-4028-ADD6-FEB92C2A2450}" type="presOf" srcId="{2CA44CE3-5592-43BF-B851-E31F8D879ED2}" destId="{576A7E88-1517-4BC6-9369-98CA889FD9C8}" srcOrd="0" destOrd="0" presId="urn:microsoft.com/office/officeart/2005/8/layout/vList2"/>
    <dgm:cxn modelId="{005AB5EA-9E0A-4D30-BD0E-AB1FED0D47C7}" srcId="{2CA44CE3-5592-43BF-B851-E31F8D879ED2}" destId="{BA38D5B1-2013-43FF-97FF-D0706F628DEC}" srcOrd="3" destOrd="0" parTransId="{83E397F0-BB90-4ACF-ADE7-2493071CBAF5}" sibTransId="{375F5A9A-1FE1-49DF-B314-53EBD4CC5C5F}"/>
    <dgm:cxn modelId="{F6625365-C495-4F21-9BE6-695FB19A2D54}" type="presParOf" srcId="{576A7E88-1517-4BC6-9369-98CA889FD9C8}" destId="{0B97594E-3961-45F1-992F-A5911DF81F7E}" srcOrd="0" destOrd="0" presId="urn:microsoft.com/office/officeart/2005/8/layout/vList2"/>
    <dgm:cxn modelId="{18F855E6-34DC-4FE2-8C88-4C55FDA21C55}" type="presParOf" srcId="{576A7E88-1517-4BC6-9369-98CA889FD9C8}" destId="{1AFAB71C-FC8D-4BEB-8A5A-6035E500E70D}" srcOrd="1" destOrd="0" presId="urn:microsoft.com/office/officeart/2005/8/layout/vList2"/>
    <dgm:cxn modelId="{9A65DA98-069F-438E-AC97-AD66D6EE8B87}" type="presParOf" srcId="{576A7E88-1517-4BC6-9369-98CA889FD9C8}" destId="{60DB4F77-9B6B-4F58-AFA8-D2A5DBD472E0}" srcOrd="2" destOrd="0" presId="urn:microsoft.com/office/officeart/2005/8/layout/vList2"/>
    <dgm:cxn modelId="{7D53C3DA-DFD1-4A63-863D-7554D2337F65}" type="presParOf" srcId="{576A7E88-1517-4BC6-9369-98CA889FD9C8}" destId="{D982BC8A-9FE2-4FC7-A33D-BF0B14A5ACED}" srcOrd="3" destOrd="0" presId="urn:microsoft.com/office/officeart/2005/8/layout/vList2"/>
    <dgm:cxn modelId="{3CE6C123-09EA-4125-BC47-7E5667B48300}" type="presParOf" srcId="{576A7E88-1517-4BC6-9369-98CA889FD9C8}" destId="{84A56639-36CA-476D-89D7-B6356CF07CF8}" srcOrd="4" destOrd="0" presId="urn:microsoft.com/office/officeart/2005/8/layout/vList2"/>
    <dgm:cxn modelId="{DF6CC1D8-7BB1-461F-B6CD-A976498770D9}" type="presParOf" srcId="{576A7E88-1517-4BC6-9369-98CA889FD9C8}" destId="{6C34B4E1-39B6-4969-95E3-52A30176ED70}" srcOrd="5" destOrd="0" presId="urn:microsoft.com/office/officeart/2005/8/layout/vList2"/>
    <dgm:cxn modelId="{43DEA685-98BD-4C05-9E52-36112688EDCB}" type="presParOf" srcId="{576A7E88-1517-4BC6-9369-98CA889FD9C8}" destId="{52AD9B68-9722-4E95-BE4E-17900861CBBD}" srcOrd="6"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0E06EAD-A60C-4426-AE14-FD8F6B1CC22F}"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ru-RU"/>
        </a:p>
      </dgm:t>
    </dgm:pt>
    <dgm:pt modelId="{EAC12184-595F-4E62-9F1F-C8CBFFC8EBBC}">
      <dgm:prSet custT="1"/>
      <dgm:spPr/>
      <dgm:t>
        <a:bodyPr/>
        <a:lstStyle/>
        <a:p>
          <a:r>
            <a:rPr lang="ru-RU" sz="2000" b="0" i="0" dirty="0">
              <a:latin typeface="+mn-lt"/>
            </a:rPr>
            <a:t>Рождения социального «я»; устойчивая самооценка, а в норме завышенная</a:t>
          </a:r>
          <a:endParaRPr lang="ru-RU" sz="2000" dirty="0">
            <a:latin typeface="+mn-lt"/>
          </a:endParaRPr>
        </a:p>
      </dgm:t>
    </dgm:pt>
    <dgm:pt modelId="{97E1EA18-36C4-4170-A52F-4E14664DBE6A}" type="parTrans" cxnId="{8328B3AE-651A-4815-8214-0DAAB3C36793}">
      <dgm:prSet/>
      <dgm:spPr/>
      <dgm:t>
        <a:bodyPr/>
        <a:lstStyle/>
        <a:p>
          <a:endParaRPr lang="ru-RU" sz="2000"/>
        </a:p>
      </dgm:t>
    </dgm:pt>
    <dgm:pt modelId="{63F9422F-EF73-422B-9620-195DC0502245}" type="sibTrans" cxnId="{8328B3AE-651A-4815-8214-0DAAB3C36793}">
      <dgm:prSet/>
      <dgm:spPr/>
      <dgm:t>
        <a:bodyPr/>
        <a:lstStyle/>
        <a:p>
          <a:endParaRPr lang="ru-RU" sz="2000"/>
        </a:p>
      </dgm:t>
    </dgm:pt>
    <dgm:pt modelId="{72E486C3-457C-487A-9360-DAE2F79079D7}">
      <dgm:prSet custT="1"/>
      <dgm:spPr/>
      <dgm:t>
        <a:bodyPr/>
        <a:lstStyle/>
        <a:p>
          <a:r>
            <a:rPr lang="ru-RU" sz="2000" b="0" i="0" dirty="0"/>
            <a:t>Появление внутренней позиции</a:t>
          </a:r>
          <a:endParaRPr lang="ru-RU" sz="2000" dirty="0"/>
        </a:p>
      </dgm:t>
    </dgm:pt>
    <dgm:pt modelId="{D844C50A-49F1-4B5D-A132-CEC3BE2C43FF}" type="parTrans" cxnId="{12989695-4E88-4E99-A138-A71720E88B7C}">
      <dgm:prSet/>
      <dgm:spPr/>
      <dgm:t>
        <a:bodyPr/>
        <a:lstStyle/>
        <a:p>
          <a:endParaRPr lang="ru-RU" sz="2000"/>
        </a:p>
      </dgm:t>
    </dgm:pt>
    <dgm:pt modelId="{D8087B28-9B33-4CD7-AB77-F9292EFCE73D}" type="sibTrans" cxnId="{12989695-4E88-4E99-A138-A71720E88B7C}">
      <dgm:prSet/>
      <dgm:spPr/>
      <dgm:t>
        <a:bodyPr/>
        <a:lstStyle/>
        <a:p>
          <a:endParaRPr lang="ru-RU" sz="2000"/>
        </a:p>
      </dgm:t>
    </dgm:pt>
    <dgm:pt modelId="{6D3ED66C-1B65-4272-9183-969FCAB56D18}">
      <dgm:prSet custT="1"/>
      <dgm:spPr/>
      <dgm:t>
        <a:bodyPr/>
        <a:lstStyle/>
        <a:p>
          <a:r>
            <a:rPr lang="ru-RU" sz="2000" b="0" i="0" dirty="0"/>
            <a:t>Появление рефлексии</a:t>
          </a:r>
          <a:endParaRPr lang="ru-RU" sz="2000" dirty="0"/>
        </a:p>
      </dgm:t>
    </dgm:pt>
    <dgm:pt modelId="{A9EE0F6E-077C-4C4F-A316-DBA8451B60C6}" type="parTrans" cxnId="{258FE9C2-0F08-4203-A223-58461F21F305}">
      <dgm:prSet/>
      <dgm:spPr/>
      <dgm:t>
        <a:bodyPr/>
        <a:lstStyle/>
        <a:p>
          <a:endParaRPr lang="ru-RU" sz="2000"/>
        </a:p>
      </dgm:t>
    </dgm:pt>
    <dgm:pt modelId="{571B90CC-07E9-462F-9F8F-16E01A2B57E4}" type="sibTrans" cxnId="{258FE9C2-0F08-4203-A223-58461F21F305}">
      <dgm:prSet/>
      <dgm:spPr/>
      <dgm:t>
        <a:bodyPr/>
        <a:lstStyle/>
        <a:p>
          <a:endParaRPr lang="ru-RU" sz="2000"/>
        </a:p>
      </dgm:t>
    </dgm:pt>
    <dgm:pt modelId="{364FB8CD-F808-486C-BFFA-FA81A3CC7ACD}" type="pres">
      <dgm:prSet presAssocID="{60E06EAD-A60C-4426-AE14-FD8F6B1CC22F}" presName="linear" presStyleCnt="0">
        <dgm:presLayoutVars>
          <dgm:animLvl val="lvl"/>
          <dgm:resizeHandles val="exact"/>
        </dgm:presLayoutVars>
      </dgm:prSet>
      <dgm:spPr/>
    </dgm:pt>
    <dgm:pt modelId="{AC8EAC05-FA08-4E99-B588-B8EBC0A4514F}" type="pres">
      <dgm:prSet presAssocID="{EAC12184-595F-4E62-9F1F-C8CBFFC8EBBC}" presName="parentText" presStyleLbl="node1" presStyleIdx="0" presStyleCnt="3">
        <dgm:presLayoutVars>
          <dgm:chMax val="0"/>
          <dgm:bulletEnabled val="1"/>
        </dgm:presLayoutVars>
      </dgm:prSet>
      <dgm:spPr/>
    </dgm:pt>
    <dgm:pt modelId="{3C3439F1-E0BF-49E7-A617-C2CFD894629E}" type="pres">
      <dgm:prSet presAssocID="{63F9422F-EF73-422B-9620-195DC0502245}" presName="spacer" presStyleCnt="0"/>
      <dgm:spPr/>
    </dgm:pt>
    <dgm:pt modelId="{5892DD28-D5C0-4A51-B0C8-509171F12307}" type="pres">
      <dgm:prSet presAssocID="{72E486C3-457C-487A-9360-DAE2F79079D7}" presName="parentText" presStyleLbl="node1" presStyleIdx="1" presStyleCnt="3">
        <dgm:presLayoutVars>
          <dgm:chMax val="0"/>
          <dgm:bulletEnabled val="1"/>
        </dgm:presLayoutVars>
      </dgm:prSet>
      <dgm:spPr/>
    </dgm:pt>
    <dgm:pt modelId="{FA450BF5-3FED-4935-8A55-93EF11B956BF}" type="pres">
      <dgm:prSet presAssocID="{D8087B28-9B33-4CD7-AB77-F9292EFCE73D}" presName="spacer" presStyleCnt="0"/>
      <dgm:spPr/>
    </dgm:pt>
    <dgm:pt modelId="{016692A1-0943-41E4-A023-5780CF5DF96D}" type="pres">
      <dgm:prSet presAssocID="{6D3ED66C-1B65-4272-9183-969FCAB56D18}" presName="parentText" presStyleLbl="node1" presStyleIdx="2" presStyleCnt="3">
        <dgm:presLayoutVars>
          <dgm:chMax val="0"/>
          <dgm:bulletEnabled val="1"/>
        </dgm:presLayoutVars>
      </dgm:prSet>
      <dgm:spPr/>
    </dgm:pt>
  </dgm:ptLst>
  <dgm:cxnLst>
    <dgm:cxn modelId="{7CA7C407-7E60-4EF3-A042-8E31ED0D36B2}" type="presOf" srcId="{60E06EAD-A60C-4426-AE14-FD8F6B1CC22F}" destId="{364FB8CD-F808-486C-BFFA-FA81A3CC7ACD}" srcOrd="0" destOrd="0" presId="urn:microsoft.com/office/officeart/2005/8/layout/vList2"/>
    <dgm:cxn modelId="{F1719080-CDA2-48DD-B582-01C7F24144D5}" type="presOf" srcId="{6D3ED66C-1B65-4272-9183-969FCAB56D18}" destId="{016692A1-0943-41E4-A023-5780CF5DF96D}" srcOrd="0" destOrd="0" presId="urn:microsoft.com/office/officeart/2005/8/layout/vList2"/>
    <dgm:cxn modelId="{12989695-4E88-4E99-A138-A71720E88B7C}" srcId="{60E06EAD-A60C-4426-AE14-FD8F6B1CC22F}" destId="{72E486C3-457C-487A-9360-DAE2F79079D7}" srcOrd="1" destOrd="0" parTransId="{D844C50A-49F1-4B5D-A132-CEC3BE2C43FF}" sibTransId="{D8087B28-9B33-4CD7-AB77-F9292EFCE73D}"/>
    <dgm:cxn modelId="{8328B3AE-651A-4815-8214-0DAAB3C36793}" srcId="{60E06EAD-A60C-4426-AE14-FD8F6B1CC22F}" destId="{EAC12184-595F-4E62-9F1F-C8CBFFC8EBBC}" srcOrd="0" destOrd="0" parTransId="{97E1EA18-36C4-4170-A52F-4E14664DBE6A}" sibTransId="{63F9422F-EF73-422B-9620-195DC0502245}"/>
    <dgm:cxn modelId="{258FE9C2-0F08-4203-A223-58461F21F305}" srcId="{60E06EAD-A60C-4426-AE14-FD8F6B1CC22F}" destId="{6D3ED66C-1B65-4272-9183-969FCAB56D18}" srcOrd="2" destOrd="0" parTransId="{A9EE0F6E-077C-4C4F-A316-DBA8451B60C6}" sibTransId="{571B90CC-07E9-462F-9F8F-16E01A2B57E4}"/>
    <dgm:cxn modelId="{39C535CE-B5BA-4326-94CE-D172D845BEF9}" type="presOf" srcId="{72E486C3-457C-487A-9360-DAE2F79079D7}" destId="{5892DD28-D5C0-4A51-B0C8-509171F12307}" srcOrd="0" destOrd="0" presId="urn:microsoft.com/office/officeart/2005/8/layout/vList2"/>
    <dgm:cxn modelId="{F196A6F2-AFAA-459F-8BB9-E2140B10577B}" type="presOf" srcId="{EAC12184-595F-4E62-9F1F-C8CBFFC8EBBC}" destId="{AC8EAC05-FA08-4E99-B588-B8EBC0A4514F}" srcOrd="0" destOrd="0" presId="urn:microsoft.com/office/officeart/2005/8/layout/vList2"/>
    <dgm:cxn modelId="{1A6F662D-B01C-40C6-BBDF-735C9D737C18}" type="presParOf" srcId="{364FB8CD-F808-486C-BFFA-FA81A3CC7ACD}" destId="{AC8EAC05-FA08-4E99-B588-B8EBC0A4514F}" srcOrd="0" destOrd="0" presId="urn:microsoft.com/office/officeart/2005/8/layout/vList2"/>
    <dgm:cxn modelId="{D678F902-31D1-4D82-8637-A8978C7F2BF9}" type="presParOf" srcId="{364FB8CD-F808-486C-BFFA-FA81A3CC7ACD}" destId="{3C3439F1-E0BF-49E7-A617-C2CFD894629E}" srcOrd="1" destOrd="0" presId="urn:microsoft.com/office/officeart/2005/8/layout/vList2"/>
    <dgm:cxn modelId="{AE4B6C2C-E6F2-4103-8AA2-03A9A0BA911F}" type="presParOf" srcId="{364FB8CD-F808-486C-BFFA-FA81A3CC7ACD}" destId="{5892DD28-D5C0-4A51-B0C8-509171F12307}" srcOrd="2" destOrd="0" presId="urn:microsoft.com/office/officeart/2005/8/layout/vList2"/>
    <dgm:cxn modelId="{9731A8F7-FAE2-4A73-AB9B-578DAB5004A3}" type="presParOf" srcId="{364FB8CD-F808-486C-BFFA-FA81A3CC7ACD}" destId="{FA450BF5-3FED-4935-8A55-93EF11B956BF}" srcOrd="3" destOrd="0" presId="urn:microsoft.com/office/officeart/2005/8/layout/vList2"/>
    <dgm:cxn modelId="{202DC937-9671-4A1B-AD6C-7CC3C8AD3735}" type="presParOf" srcId="{364FB8CD-F808-486C-BFFA-FA81A3CC7ACD}" destId="{016692A1-0943-41E4-A023-5780CF5DF96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E06EAD-A60C-4426-AE14-FD8F6B1CC22F}" type="doc">
      <dgm:prSet loTypeId="urn:microsoft.com/office/officeart/2005/8/layout/vList2" loCatId="list" qsTypeId="urn:microsoft.com/office/officeart/2005/8/quickstyle/simple1" qsCatId="simple" csTypeId="urn:microsoft.com/office/officeart/2005/8/colors/colorful3" csCatId="colorful"/>
      <dgm:spPr/>
      <dgm:t>
        <a:bodyPr/>
        <a:lstStyle/>
        <a:p>
          <a:endParaRPr lang="ru-RU"/>
        </a:p>
      </dgm:t>
    </dgm:pt>
    <dgm:pt modelId="{EAC12184-595F-4E62-9F1F-C8CBFFC8EBBC}">
      <dgm:prSet custT="1"/>
      <dgm:spPr/>
      <dgm:t>
        <a:bodyPr/>
        <a:lstStyle/>
        <a:p>
          <a:r>
            <a:rPr lang="ru-RU" sz="1800"/>
            <a:t>Умение подчинять свои действия правилу</a:t>
          </a:r>
        </a:p>
      </dgm:t>
    </dgm:pt>
    <dgm:pt modelId="{97E1EA18-36C4-4170-A52F-4E14664DBE6A}" type="parTrans" cxnId="{8328B3AE-651A-4815-8214-0DAAB3C36793}">
      <dgm:prSet/>
      <dgm:spPr/>
      <dgm:t>
        <a:bodyPr/>
        <a:lstStyle/>
        <a:p>
          <a:endParaRPr lang="ru-RU" sz="1800"/>
        </a:p>
      </dgm:t>
    </dgm:pt>
    <dgm:pt modelId="{63F9422F-EF73-422B-9620-195DC0502245}" type="sibTrans" cxnId="{8328B3AE-651A-4815-8214-0DAAB3C36793}">
      <dgm:prSet/>
      <dgm:spPr/>
      <dgm:t>
        <a:bodyPr/>
        <a:lstStyle/>
        <a:p>
          <a:endParaRPr lang="ru-RU" sz="1800"/>
        </a:p>
      </dgm:t>
    </dgm:pt>
    <dgm:pt modelId="{5F2A9467-97F9-4897-894D-1A5CF98874F3}">
      <dgm:prSet custT="1"/>
      <dgm:spPr/>
      <dgm:t>
        <a:bodyPr/>
        <a:lstStyle/>
        <a:p>
          <a:r>
            <a:rPr lang="ru-RU" sz="1800"/>
            <a:t>Умение ориентироваться на заданную систему требований</a:t>
          </a:r>
        </a:p>
      </dgm:t>
    </dgm:pt>
    <dgm:pt modelId="{11667BF5-E4CF-43A6-B3F9-C1AB48F8D8C6}" type="parTrans" cxnId="{7371D52C-D6EF-426D-BC85-8184F979E6F3}">
      <dgm:prSet/>
      <dgm:spPr/>
      <dgm:t>
        <a:bodyPr/>
        <a:lstStyle/>
        <a:p>
          <a:endParaRPr lang="ru-RU" sz="1800"/>
        </a:p>
      </dgm:t>
    </dgm:pt>
    <dgm:pt modelId="{5401CC18-C6F1-4C86-BADE-A7FF0F22B26C}" type="sibTrans" cxnId="{7371D52C-D6EF-426D-BC85-8184F979E6F3}">
      <dgm:prSet/>
      <dgm:spPr/>
      <dgm:t>
        <a:bodyPr/>
        <a:lstStyle/>
        <a:p>
          <a:endParaRPr lang="ru-RU" sz="1800"/>
        </a:p>
      </dgm:t>
    </dgm:pt>
    <dgm:pt modelId="{075D8B80-E202-4436-8BAA-2E70E48F4729}">
      <dgm:prSet custT="1"/>
      <dgm:spPr/>
      <dgm:t>
        <a:bodyPr/>
        <a:lstStyle/>
        <a:p>
          <a:r>
            <a:rPr lang="ru-RU" sz="1800"/>
            <a:t>Умение слушать говорящего, выполняя задания, предлагаемые в устной форме</a:t>
          </a:r>
        </a:p>
      </dgm:t>
    </dgm:pt>
    <dgm:pt modelId="{AE3A31CD-C527-4C90-80FF-C071BDBF5BC5}" type="parTrans" cxnId="{CCCEB94C-46F7-48A8-A966-E57502A34AEF}">
      <dgm:prSet/>
      <dgm:spPr/>
      <dgm:t>
        <a:bodyPr/>
        <a:lstStyle/>
        <a:p>
          <a:endParaRPr lang="ru-RU" sz="1800"/>
        </a:p>
      </dgm:t>
    </dgm:pt>
    <dgm:pt modelId="{8EE24FAA-085F-4311-9682-BA338476B802}" type="sibTrans" cxnId="{CCCEB94C-46F7-48A8-A966-E57502A34AEF}">
      <dgm:prSet/>
      <dgm:spPr/>
      <dgm:t>
        <a:bodyPr/>
        <a:lstStyle/>
        <a:p>
          <a:endParaRPr lang="ru-RU" sz="1800"/>
        </a:p>
      </dgm:t>
    </dgm:pt>
    <dgm:pt modelId="{CBD61805-6871-4F00-96B4-97E3E1209E9C}">
      <dgm:prSet custT="1"/>
      <dgm:spPr/>
      <dgm:t>
        <a:bodyPr/>
        <a:lstStyle/>
        <a:p>
          <a:r>
            <a:rPr lang="ru-RU" sz="1800"/>
            <a:t>Умение самостоятельно выполнять задание по воспринимаемому зрительному образцу</a:t>
          </a:r>
        </a:p>
      </dgm:t>
    </dgm:pt>
    <dgm:pt modelId="{6A1105D6-1F31-4550-8203-AA33082F79B7}" type="parTrans" cxnId="{223669D2-E5A5-4420-B051-F6B30EB5BBA1}">
      <dgm:prSet/>
      <dgm:spPr/>
      <dgm:t>
        <a:bodyPr/>
        <a:lstStyle/>
        <a:p>
          <a:endParaRPr lang="ru-RU" sz="1800"/>
        </a:p>
      </dgm:t>
    </dgm:pt>
    <dgm:pt modelId="{0B532F30-C9D3-4FD2-8E75-F3651265CA69}" type="sibTrans" cxnId="{223669D2-E5A5-4420-B051-F6B30EB5BBA1}">
      <dgm:prSet/>
      <dgm:spPr/>
      <dgm:t>
        <a:bodyPr/>
        <a:lstStyle/>
        <a:p>
          <a:endParaRPr lang="ru-RU" sz="1800"/>
        </a:p>
      </dgm:t>
    </dgm:pt>
    <dgm:pt modelId="{364FB8CD-F808-486C-BFFA-FA81A3CC7ACD}" type="pres">
      <dgm:prSet presAssocID="{60E06EAD-A60C-4426-AE14-FD8F6B1CC22F}" presName="linear" presStyleCnt="0">
        <dgm:presLayoutVars>
          <dgm:animLvl val="lvl"/>
          <dgm:resizeHandles val="exact"/>
        </dgm:presLayoutVars>
      </dgm:prSet>
      <dgm:spPr/>
    </dgm:pt>
    <dgm:pt modelId="{AC8EAC05-FA08-4E99-B588-B8EBC0A4514F}" type="pres">
      <dgm:prSet presAssocID="{EAC12184-595F-4E62-9F1F-C8CBFFC8EBBC}" presName="parentText" presStyleLbl="node1" presStyleIdx="0" presStyleCnt="4">
        <dgm:presLayoutVars>
          <dgm:chMax val="0"/>
          <dgm:bulletEnabled val="1"/>
        </dgm:presLayoutVars>
      </dgm:prSet>
      <dgm:spPr/>
    </dgm:pt>
    <dgm:pt modelId="{5A2A0E51-78D1-4060-AB4D-3F12A9566FEA}" type="pres">
      <dgm:prSet presAssocID="{63F9422F-EF73-422B-9620-195DC0502245}" presName="spacer" presStyleCnt="0"/>
      <dgm:spPr/>
    </dgm:pt>
    <dgm:pt modelId="{60679D47-A1B2-4F7A-92E9-932B9C1A2271}" type="pres">
      <dgm:prSet presAssocID="{5F2A9467-97F9-4897-894D-1A5CF98874F3}" presName="parentText" presStyleLbl="node1" presStyleIdx="1" presStyleCnt="4">
        <dgm:presLayoutVars>
          <dgm:chMax val="0"/>
          <dgm:bulletEnabled val="1"/>
        </dgm:presLayoutVars>
      </dgm:prSet>
      <dgm:spPr/>
    </dgm:pt>
    <dgm:pt modelId="{346A418B-D4BB-4715-9ACD-8E71016BEFB3}" type="pres">
      <dgm:prSet presAssocID="{5401CC18-C6F1-4C86-BADE-A7FF0F22B26C}" presName="spacer" presStyleCnt="0"/>
      <dgm:spPr/>
    </dgm:pt>
    <dgm:pt modelId="{0FBE0A4B-4327-4066-B1BF-146326B6BCAF}" type="pres">
      <dgm:prSet presAssocID="{075D8B80-E202-4436-8BAA-2E70E48F4729}" presName="parentText" presStyleLbl="node1" presStyleIdx="2" presStyleCnt="4">
        <dgm:presLayoutVars>
          <dgm:chMax val="0"/>
          <dgm:bulletEnabled val="1"/>
        </dgm:presLayoutVars>
      </dgm:prSet>
      <dgm:spPr/>
    </dgm:pt>
    <dgm:pt modelId="{D24D8D90-439A-4F7F-A593-ADDA225026AF}" type="pres">
      <dgm:prSet presAssocID="{8EE24FAA-085F-4311-9682-BA338476B802}" presName="spacer" presStyleCnt="0"/>
      <dgm:spPr/>
    </dgm:pt>
    <dgm:pt modelId="{9EA23C7A-BED2-4E0E-83EC-C862BA60BE23}" type="pres">
      <dgm:prSet presAssocID="{CBD61805-6871-4F00-96B4-97E3E1209E9C}" presName="parentText" presStyleLbl="node1" presStyleIdx="3" presStyleCnt="4">
        <dgm:presLayoutVars>
          <dgm:chMax val="0"/>
          <dgm:bulletEnabled val="1"/>
        </dgm:presLayoutVars>
      </dgm:prSet>
      <dgm:spPr/>
    </dgm:pt>
  </dgm:ptLst>
  <dgm:cxnLst>
    <dgm:cxn modelId="{7CA7C407-7E60-4EF3-A042-8E31ED0D36B2}" type="presOf" srcId="{60E06EAD-A60C-4426-AE14-FD8F6B1CC22F}" destId="{364FB8CD-F808-486C-BFFA-FA81A3CC7ACD}" srcOrd="0" destOrd="0" presId="urn:microsoft.com/office/officeart/2005/8/layout/vList2"/>
    <dgm:cxn modelId="{7371D52C-D6EF-426D-BC85-8184F979E6F3}" srcId="{60E06EAD-A60C-4426-AE14-FD8F6B1CC22F}" destId="{5F2A9467-97F9-4897-894D-1A5CF98874F3}" srcOrd="1" destOrd="0" parTransId="{11667BF5-E4CF-43A6-B3F9-C1AB48F8D8C6}" sibTransId="{5401CC18-C6F1-4C86-BADE-A7FF0F22B26C}"/>
    <dgm:cxn modelId="{CCCEB94C-46F7-48A8-A966-E57502A34AEF}" srcId="{60E06EAD-A60C-4426-AE14-FD8F6B1CC22F}" destId="{075D8B80-E202-4436-8BAA-2E70E48F4729}" srcOrd="2" destOrd="0" parTransId="{AE3A31CD-C527-4C90-80FF-C071BDBF5BC5}" sibTransId="{8EE24FAA-085F-4311-9682-BA338476B802}"/>
    <dgm:cxn modelId="{FD34A7A7-2D06-484C-ACD7-F2880804A83B}" type="presOf" srcId="{5F2A9467-97F9-4897-894D-1A5CF98874F3}" destId="{60679D47-A1B2-4F7A-92E9-932B9C1A2271}" srcOrd="0" destOrd="0" presId="urn:microsoft.com/office/officeart/2005/8/layout/vList2"/>
    <dgm:cxn modelId="{AF638FA8-8F0D-48A1-ADFD-E3C138D19044}" type="presOf" srcId="{075D8B80-E202-4436-8BAA-2E70E48F4729}" destId="{0FBE0A4B-4327-4066-B1BF-146326B6BCAF}" srcOrd="0" destOrd="0" presId="urn:microsoft.com/office/officeart/2005/8/layout/vList2"/>
    <dgm:cxn modelId="{8328B3AE-651A-4815-8214-0DAAB3C36793}" srcId="{60E06EAD-A60C-4426-AE14-FD8F6B1CC22F}" destId="{EAC12184-595F-4E62-9F1F-C8CBFFC8EBBC}" srcOrd="0" destOrd="0" parTransId="{97E1EA18-36C4-4170-A52F-4E14664DBE6A}" sibTransId="{63F9422F-EF73-422B-9620-195DC0502245}"/>
    <dgm:cxn modelId="{223669D2-E5A5-4420-B051-F6B30EB5BBA1}" srcId="{60E06EAD-A60C-4426-AE14-FD8F6B1CC22F}" destId="{CBD61805-6871-4F00-96B4-97E3E1209E9C}" srcOrd="3" destOrd="0" parTransId="{6A1105D6-1F31-4550-8203-AA33082F79B7}" sibTransId="{0B532F30-C9D3-4FD2-8E75-F3651265CA69}"/>
    <dgm:cxn modelId="{919357D4-E779-4713-B4F5-8604DCD03CBA}" type="presOf" srcId="{CBD61805-6871-4F00-96B4-97E3E1209E9C}" destId="{9EA23C7A-BED2-4E0E-83EC-C862BA60BE23}" srcOrd="0" destOrd="0" presId="urn:microsoft.com/office/officeart/2005/8/layout/vList2"/>
    <dgm:cxn modelId="{F196A6F2-AFAA-459F-8BB9-E2140B10577B}" type="presOf" srcId="{EAC12184-595F-4E62-9F1F-C8CBFFC8EBBC}" destId="{AC8EAC05-FA08-4E99-B588-B8EBC0A4514F}" srcOrd="0" destOrd="0" presId="urn:microsoft.com/office/officeart/2005/8/layout/vList2"/>
    <dgm:cxn modelId="{1A6F662D-B01C-40C6-BBDF-735C9D737C18}" type="presParOf" srcId="{364FB8CD-F808-486C-BFFA-FA81A3CC7ACD}" destId="{AC8EAC05-FA08-4E99-B588-B8EBC0A4514F}" srcOrd="0" destOrd="0" presId="urn:microsoft.com/office/officeart/2005/8/layout/vList2"/>
    <dgm:cxn modelId="{68AB1EE4-E9F5-4EB6-8942-1400C2B8E9A7}" type="presParOf" srcId="{364FB8CD-F808-486C-BFFA-FA81A3CC7ACD}" destId="{5A2A0E51-78D1-4060-AB4D-3F12A9566FEA}" srcOrd="1" destOrd="0" presId="urn:microsoft.com/office/officeart/2005/8/layout/vList2"/>
    <dgm:cxn modelId="{35021C32-B2B1-41D4-B5A1-15CC38A79486}" type="presParOf" srcId="{364FB8CD-F808-486C-BFFA-FA81A3CC7ACD}" destId="{60679D47-A1B2-4F7A-92E9-932B9C1A2271}" srcOrd="2" destOrd="0" presId="urn:microsoft.com/office/officeart/2005/8/layout/vList2"/>
    <dgm:cxn modelId="{A4A2A12D-A772-4876-B954-50A4EC1853F3}" type="presParOf" srcId="{364FB8CD-F808-486C-BFFA-FA81A3CC7ACD}" destId="{346A418B-D4BB-4715-9ACD-8E71016BEFB3}" srcOrd="3" destOrd="0" presId="urn:microsoft.com/office/officeart/2005/8/layout/vList2"/>
    <dgm:cxn modelId="{AE81ED91-A55A-43C0-95FE-E8AE0D771816}" type="presParOf" srcId="{364FB8CD-F808-486C-BFFA-FA81A3CC7ACD}" destId="{0FBE0A4B-4327-4066-B1BF-146326B6BCAF}" srcOrd="4" destOrd="0" presId="urn:microsoft.com/office/officeart/2005/8/layout/vList2"/>
    <dgm:cxn modelId="{95266EDB-A6A3-4E6A-8AE2-07564D63D5A6}" type="presParOf" srcId="{364FB8CD-F808-486C-BFFA-FA81A3CC7ACD}" destId="{D24D8D90-439A-4F7F-A593-ADDA225026AF}" srcOrd="5" destOrd="0" presId="urn:microsoft.com/office/officeart/2005/8/layout/vList2"/>
    <dgm:cxn modelId="{1257E41C-C118-4139-AED7-939FF7A11E66}" type="presParOf" srcId="{364FB8CD-F808-486C-BFFA-FA81A3CC7ACD}" destId="{9EA23C7A-BED2-4E0E-83EC-C862BA60BE23}"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24E0FBC-CF5A-42D3-89F2-7E859BEA135A}" type="doc">
      <dgm:prSet loTypeId="urn:microsoft.com/office/officeart/2005/8/layout/hProcess9" loCatId="process" qsTypeId="urn:microsoft.com/office/officeart/2005/8/quickstyle/simple1" qsCatId="simple" csTypeId="urn:microsoft.com/office/officeart/2005/8/colors/accent3_5" csCatId="accent3" phldr="1"/>
      <dgm:spPr/>
    </dgm:pt>
    <dgm:pt modelId="{E477B6D6-4089-403E-837F-57E8E977EEC1}">
      <dgm:prSet phldrT="[Текст]"/>
      <dgm:spPr/>
      <dgm:t>
        <a:bodyPr/>
        <a:lstStyle/>
        <a:p>
          <a:r>
            <a:rPr lang="ru-RU" dirty="0"/>
            <a:t>Интерес к внешним атрибутам школы, символизирующим причастность к школьному обучению</a:t>
          </a:r>
        </a:p>
      </dgm:t>
    </dgm:pt>
    <dgm:pt modelId="{2CA5F239-171B-404B-9CDB-B430B9ECD44C}" type="parTrans" cxnId="{3BCFB629-5228-47EE-A2F1-02E15B2F1510}">
      <dgm:prSet/>
      <dgm:spPr/>
      <dgm:t>
        <a:bodyPr/>
        <a:lstStyle/>
        <a:p>
          <a:endParaRPr lang="ru-RU"/>
        </a:p>
      </dgm:t>
    </dgm:pt>
    <dgm:pt modelId="{EB0CC737-13FB-4D5A-AA7A-DFEA970B428A}" type="sibTrans" cxnId="{3BCFB629-5228-47EE-A2F1-02E15B2F1510}">
      <dgm:prSet/>
      <dgm:spPr/>
      <dgm:t>
        <a:bodyPr/>
        <a:lstStyle/>
        <a:p>
          <a:endParaRPr lang="ru-RU"/>
        </a:p>
      </dgm:t>
    </dgm:pt>
    <dgm:pt modelId="{7859F98C-3EB3-43C2-B910-EE4D96BA38E1}">
      <dgm:prSet phldrT="[Текст]"/>
      <dgm:spPr/>
      <dgm:t>
        <a:bodyPr/>
        <a:lstStyle/>
        <a:p>
          <a:r>
            <a:rPr lang="ru-RU" dirty="0"/>
            <a:t>Интерес к результатам обучения, выраженным в отметках и проявляющимся в конкретных умениях</a:t>
          </a:r>
        </a:p>
      </dgm:t>
    </dgm:pt>
    <dgm:pt modelId="{C95D6B1A-B852-4E72-BD26-69EC350189A8}" type="parTrans" cxnId="{D97857D4-126E-4D5B-A0E3-87F6AEDB811A}">
      <dgm:prSet/>
      <dgm:spPr/>
      <dgm:t>
        <a:bodyPr/>
        <a:lstStyle/>
        <a:p>
          <a:endParaRPr lang="ru-RU"/>
        </a:p>
      </dgm:t>
    </dgm:pt>
    <dgm:pt modelId="{782FCF2B-1E70-407A-B9F9-017DF030E87A}" type="sibTrans" cxnId="{D97857D4-126E-4D5B-A0E3-87F6AEDB811A}">
      <dgm:prSet/>
      <dgm:spPr/>
      <dgm:t>
        <a:bodyPr/>
        <a:lstStyle/>
        <a:p>
          <a:endParaRPr lang="ru-RU"/>
        </a:p>
      </dgm:t>
    </dgm:pt>
    <dgm:pt modelId="{D82F1DE5-8008-4271-956A-4A7E43EE3222}">
      <dgm:prSet phldrT="[Текст]"/>
      <dgm:spPr/>
      <dgm:t>
        <a:bodyPr/>
        <a:lstStyle/>
        <a:p>
          <a:r>
            <a:rPr lang="ru-RU" dirty="0"/>
            <a:t>Интерес к способам приобретения знаний</a:t>
          </a:r>
        </a:p>
      </dgm:t>
    </dgm:pt>
    <dgm:pt modelId="{FAD644CA-445D-4216-B353-6039DE3D40AB}" type="parTrans" cxnId="{D1CDB09B-D23C-4FC7-8339-E93253029F26}">
      <dgm:prSet/>
      <dgm:spPr/>
      <dgm:t>
        <a:bodyPr/>
        <a:lstStyle/>
        <a:p>
          <a:endParaRPr lang="ru-RU"/>
        </a:p>
      </dgm:t>
    </dgm:pt>
    <dgm:pt modelId="{5199E14F-3089-4486-A987-FA9ED8D3CD35}" type="sibTrans" cxnId="{D1CDB09B-D23C-4FC7-8339-E93253029F26}">
      <dgm:prSet/>
      <dgm:spPr/>
      <dgm:t>
        <a:bodyPr/>
        <a:lstStyle/>
        <a:p>
          <a:endParaRPr lang="ru-RU"/>
        </a:p>
      </dgm:t>
    </dgm:pt>
    <dgm:pt modelId="{C7A3998A-EBA4-44C9-A40D-D4212EB3B40A}" type="pres">
      <dgm:prSet presAssocID="{B24E0FBC-CF5A-42D3-89F2-7E859BEA135A}" presName="CompostProcess" presStyleCnt="0">
        <dgm:presLayoutVars>
          <dgm:dir/>
          <dgm:resizeHandles val="exact"/>
        </dgm:presLayoutVars>
      </dgm:prSet>
      <dgm:spPr/>
    </dgm:pt>
    <dgm:pt modelId="{2B8A63C9-3255-44FF-8720-E93D3E28B30F}" type="pres">
      <dgm:prSet presAssocID="{B24E0FBC-CF5A-42D3-89F2-7E859BEA135A}" presName="arrow" presStyleLbl="bgShp" presStyleIdx="0" presStyleCnt="1"/>
      <dgm:spPr/>
    </dgm:pt>
    <dgm:pt modelId="{76BD372E-69A0-48CD-B8C2-55A8AB26C22F}" type="pres">
      <dgm:prSet presAssocID="{B24E0FBC-CF5A-42D3-89F2-7E859BEA135A}" presName="linearProcess" presStyleCnt="0"/>
      <dgm:spPr/>
    </dgm:pt>
    <dgm:pt modelId="{FA1D5087-C7D4-4ED9-B006-C48EBC88AF8E}" type="pres">
      <dgm:prSet presAssocID="{E477B6D6-4089-403E-837F-57E8E977EEC1}" presName="textNode" presStyleLbl="node1" presStyleIdx="0" presStyleCnt="3">
        <dgm:presLayoutVars>
          <dgm:bulletEnabled val="1"/>
        </dgm:presLayoutVars>
      </dgm:prSet>
      <dgm:spPr/>
    </dgm:pt>
    <dgm:pt modelId="{5DEC9EBF-B7A2-4054-AD6B-7BF5C1FAA73F}" type="pres">
      <dgm:prSet presAssocID="{EB0CC737-13FB-4D5A-AA7A-DFEA970B428A}" presName="sibTrans" presStyleCnt="0"/>
      <dgm:spPr/>
    </dgm:pt>
    <dgm:pt modelId="{980BF46D-4FF9-434E-9DA2-2048A623DDA9}" type="pres">
      <dgm:prSet presAssocID="{7859F98C-3EB3-43C2-B910-EE4D96BA38E1}" presName="textNode" presStyleLbl="node1" presStyleIdx="1" presStyleCnt="3">
        <dgm:presLayoutVars>
          <dgm:bulletEnabled val="1"/>
        </dgm:presLayoutVars>
      </dgm:prSet>
      <dgm:spPr/>
    </dgm:pt>
    <dgm:pt modelId="{CAC16BA3-0F12-420E-9A80-A9045A6714A0}" type="pres">
      <dgm:prSet presAssocID="{782FCF2B-1E70-407A-B9F9-017DF030E87A}" presName="sibTrans" presStyleCnt="0"/>
      <dgm:spPr/>
    </dgm:pt>
    <dgm:pt modelId="{1AC8F736-08DD-42B5-9027-A7C7E2979170}" type="pres">
      <dgm:prSet presAssocID="{D82F1DE5-8008-4271-956A-4A7E43EE3222}" presName="textNode" presStyleLbl="node1" presStyleIdx="2" presStyleCnt="3">
        <dgm:presLayoutVars>
          <dgm:bulletEnabled val="1"/>
        </dgm:presLayoutVars>
      </dgm:prSet>
      <dgm:spPr/>
    </dgm:pt>
  </dgm:ptLst>
  <dgm:cxnLst>
    <dgm:cxn modelId="{3BCFB629-5228-47EE-A2F1-02E15B2F1510}" srcId="{B24E0FBC-CF5A-42D3-89F2-7E859BEA135A}" destId="{E477B6D6-4089-403E-837F-57E8E977EEC1}" srcOrd="0" destOrd="0" parTransId="{2CA5F239-171B-404B-9CDB-B430B9ECD44C}" sibTransId="{EB0CC737-13FB-4D5A-AA7A-DFEA970B428A}"/>
    <dgm:cxn modelId="{D59BD652-88A6-4D7B-A070-C92395275827}" type="presOf" srcId="{E477B6D6-4089-403E-837F-57E8E977EEC1}" destId="{FA1D5087-C7D4-4ED9-B006-C48EBC88AF8E}" srcOrd="0" destOrd="0" presId="urn:microsoft.com/office/officeart/2005/8/layout/hProcess9"/>
    <dgm:cxn modelId="{18668391-D7A9-4937-A0F9-D4A35466414D}" type="presOf" srcId="{7859F98C-3EB3-43C2-B910-EE4D96BA38E1}" destId="{980BF46D-4FF9-434E-9DA2-2048A623DDA9}" srcOrd="0" destOrd="0" presId="urn:microsoft.com/office/officeart/2005/8/layout/hProcess9"/>
    <dgm:cxn modelId="{D1CDB09B-D23C-4FC7-8339-E93253029F26}" srcId="{B24E0FBC-CF5A-42D3-89F2-7E859BEA135A}" destId="{D82F1DE5-8008-4271-956A-4A7E43EE3222}" srcOrd="2" destOrd="0" parTransId="{FAD644CA-445D-4216-B353-6039DE3D40AB}" sibTransId="{5199E14F-3089-4486-A987-FA9ED8D3CD35}"/>
    <dgm:cxn modelId="{B08BADC5-9B7C-44DE-8C13-F97A48DD6774}" type="presOf" srcId="{B24E0FBC-CF5A-42D3-89F2-7E859BEA135A}" destId="{C7A3998A-EBA4-44C9-A40D-D4212EB3B40A}" srcOrd="0" destOrd="0" presId="urn:microsoft.com/office/officeart/2005/8/layout/hProcess9"/>
    <dgm:cxn modelId="{D97857D4-126E-4D5B-A0E3-87F6AEDB811A}" srcId="{B24E0FBC-CF5A-42D3-89F2-7E859BEA135A}" destId="{7859F98C-3EB3-43C2-B910-EE4D96BA38E1}" srcOrd="1" destOrd="0" parTransId="{C95D6B1A-B852-4E72-BD26-69EC350189A8}" sibTransId="{782FCF2B-1E70-407A-B9F9-017DF030E87A}"/>
    <dgm:cxn modelId="{6D298FF5-8CFA-4599-BC64-2B029B177F84}" type="presOf" srcId="{D82F1DE5-8008-4271-956A-4A7E43EE3222}" destId="{1AC8F736-08DD-42B5-9027-A7C7E2979170}" srcOrd="0" destOrd="0" presId="urn:microsoft.com/office/officeart/2005/8/layout/hProcess9"/>
    <dgm:cxn modelId="{0AA8E835-D385-495D-AF85-65593EC20F06}" type="presParOf" srcId="{C7A3998A-EBA4-44C9-A40D-D4212EB3B40A}" destId="{2B8A63C9-3255-44FF-8720-E93D3E28B30F}" srcOrd="0" destOrd="0" presId="urn:microsoft.com/office/officeart/2005/8/layout/hProcess9"/>
    <dgm:cxn modelId="{E950D409-486A-41CB-8D31-D505360FDD43}" type="presParOf" srcId="{C7A3998A-EBA4-44C9-A40D-D4212EB3B40A}" destId="{76BD372E-69A0-48CD-B8C2-55A8AB26C22F}" srcOrd="1" destOrd="0" presId="urn:microsoft.com/office/officeart/2005/8/layout/hProcess9"/>
    <dgm:cxn modelId="{1D76E518-9C25-4271-9C8C-F180BFD778F0}" type="presParOf" srcId="{76BD372E-69A0-48CD-B8C2-55A8AB26C22F}" destId="{FA1D5087-C7D4-4ED9-B006-C48EBC88AF8E}" srcOrd="0" destOrd="0" presId="urn:microsoft.com/office/officeart/2005/8/layout/hProcess9"/>
    <dgm:cxn modelId="{500D5475-A36A-490E-9A8D-F59EB78812E3}" type="presParOf" srcId="{76BD372E-69A0-48CD-B8C2-55A8AB26C22F}" destId="{5DEC9EBF-B7A2-4054-AD6B-7BF5C1FAA73F}" srcOrd="1" destOrd="0" presId="urn:microsoft.com/office/officeart/2005/8/layout/hProcess9"/>
    <dgm:cxn modelId="{65C75337-A85A-4C9A-ACCE-56F06A1A2962}" type="presParOf" srcId="{76BD372E-69A0-48CD-B8C2-55A8AB26C22F}" destId="{980BF46D-4FF9-434E-9DA2-2048A623DDA9}" srcOrd="2" destOrd="0" presId="urn:microsoft.com/office/officeart/2005/8/layout/hProcess9"/>
    <dgm:cxn modelId="{3BA382C8-6041-4607-B07C-E8A3FF7C41FC}" type="presParOf" srcId="{76BD372E-69A0-48CD-B8C2-55A8AB26C22F}" destId="{CAC16BA3-0F12-420E-9A80-A9045A6714A0}" srcOrd="3" destOrd="0" presId="urn:microsoft.com/office/officeart/2005/8/layout/hProcess9"/>
    <dgm:cxn modelId="{BB5172F9-CF35-4A8B-814D-87211529DD95}" type="presParOf" srcId="{76BD372E-69A0-48CD-B8C2-55A8AB26C22F}" destId="{1AC8F736-08DD-42B5-9027-A7C7E2979170}"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2C12734-0B96-4639-B942-986B367D2C0C}"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ru-RU"/>
        </a:p>
      </dgm:t>
    </dgm:pt>
    <dgm:pt modelId="{2D76CCA9-B9A2-4EC0-BCBA-BF7A61B8E0D2}">
      <dgm:prSet custT="1"/>
      <dgm:spPr/>
      <dgm:t>
        <a:bodyPr/>
        <a:lstStyle/>
        <a:p>
          <a:pPr algn="ctr"/>
          <a:r>
            <a:rPr lang="ru-RU" sz="2800" dirty="0"/>
            <a:t>Целостная система, в процессе деятельности которой создаются социально-психологические и педагогические условия для успешного развития и обучения каждого обучающегося в процессе обучения</a:t>
          </a:r>
        </a:p>
      </dgm:t>
    </dgm:pt>
    <dgm:pt modelId="{1E61F719-ABA5-4A12-93E5-8BAE9EA23210}" type="parTrans" cxnId="{354340A6-7405-4481-87B5-3D183AAB881B}">
      <dgm:prSet/>
      <dgm:spPr/>
      <dgm:t>
        <a:bodyPr/>
        <a:lstStyle/>
        <a:p>
          <a:endParaRPr lang="ru-RU" sz="2800"/>
        </a:p>
      </dgm:t>
    </dgm:pt>
    <dgm:pt modelId="{9EBEC30F-DC0A-41B4-9D42-84818B859A06}" type="sibTrans" cxnId="{354340A6-7405-4481-87B5-3D183AAB881B}">
      <dgm:prSet/>
      <dgm:spPr/>
      <dgm:t>
        <a:bodyPr/>
        <a:lstStyle/>
        <a:p>
          <a:endParaRPr lang="ru-RU" sz="2800"/>
        </a:p>
      </dgm:t>
    </dgm:pt>
    <dgm:pt modelId="{7D0E14AE-8D5C-40F1-8233-AACA92260BB8}" type="pres">
      <dgm:prSet presAssocID="{B2C12734-0B96-4639-B942-986B367D2C0C}" presName="linear" presStyleCnt="0">
        <dgm:presLayoutVars>
          <dgm:animLvl val="lvl"/>
          <dgm:resizeHandles val="exact"/>
        </dgm:presLayoutVars>
      </dgm:prSet>
      <dgm:spPr/>
    </dgm:pt>
    <dgm:pt modelId="{DDD55063-B363-4C19-8CB2-6FAB1B271651}" type="pres">
      <dgm:prSet presAssocID="{2D76CCA9-B9A2-4EC0-BCBA-BF7A61B8E0D2}" presName="parentText" presStyleLbl="node1" presStyleIdx="0" presStyleCnt="1">
        <dgm:presLayoutVars>
          <dgm:chMax val="0"/>
          <dgm:bulletEnabled val="1"/>
        </dgm:presLayoutVars>
      </dgm:prSet>
      <dgm:spPr/>
    </dgm:pt>
  </dgm:ptLst>
  <dgm:cxnLst>
    <dgm:cxn modelId="{BA6A9192-2429-4A01-BAD2-1C3611231D68}" type="presOf" srcId="{2D76CCA9-B9A2-4EC0-BCBA-BF7A61B8E0D2}" destId="{DDD55063-B363-4C19-8CB2-6FAB1B271651}" srcOrd="0" destOrd="0" presId="urn:microsoft.com/office/officeart/2005/8/layout/vList2"/>
    <dgm:cxn modelId="{354340A6-7405-4481-87B5-3D183AAB881B}" srcId="{B2C12734-0B96-4639-B942-986B367D2C0C}" destId="{2D76CCA9-B9A2-4EC0-BCBA-BF7A61B8E0D2}" srcOrd="0" destOrd="0" parTransId="{1E61F719-ABA5-4A12-93E5-8BAE9EA23210}" sibTransId="{9EBEC30F-DC0A-41B4-9D42-84818B859A06}"/>
    <dgm:cxn modelId="{BF673CB8-4B0D-4178-A4F7-1680F30107C9}" type="presOf" srcId="{B2C12734-0B96-4639-B942-986B367D2C0C}" destId="{7D0E14AE-8D5C-40F1-8233-AACA92260BB8}" srcOrd="0" destOrd="0" presId="urn:microsoft.com/office/officeart/2005/8/layout/vList2"/>
    <dgm:cxn modelId="{843D40E0-1D09-4177-9EBC-83CE63825795}" type="presParOf" srcId="{7D0E14AE-8D5C-40F1-8233-AACA92260BB8}" destId="{DDD55063-B363-4C19-8CB2-6FAB1B27165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8EAC05-FA08-4E99-B588-B8EBC0A4514F}">
      <dsp:nvSpPr>
        <dsp:cNvPr id="0" name=""/>
        <dsp:cNvSpPr/>
      </dsp:nvSpPr>
      <dsp:spPr>
        <a:xfrm>
          <a:off x="0" y="27599"/>
          <a:ext cx="10515600" cy="926639"/>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ru-RU" sz="2400" kern="1200" dirty="0"/>
            <a:t>Роль педагога-психолога в сопровождении образовательной деятельности</a:t>
          </a:r>
        </a:p>
      </dsp:txBody>
      <dsp:txXfrm>
        <a:off x="45235" y="72834"/>
        <a:ext cx="10425130" cy="836169"/>
      </dsp:txXfrm>
    </dsp:sp>
    <dsp:sp modelId="{21B2F58A-822D-487F-A7D7-26169A5415AA}">
      <dsp:nvSpPr>
        <dsp:cNvPr id="0" name=""/>
        <dsp:cNvSpPr/>
      </dsp:nvSpPr>
      <dsp:spPr>
        <a:xfrm>
          <a:off x="0" y="1023359"/>
          <a:ext cx="10515600" cy="926639"/>
        </a:xfrm>
        <a:prstGeom prst="roundRect">
          <a:avLst/>
        </a:prstGeom>
        <a:solidFill>
          <a:schemeClr val="accent3">
            <a:hueOff val="-3327773"/>
            <a:satOff val="28205"/>
            <a:lumOff val="281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ru-RU" sz="2400" kern="1200" dirty="0"/>
            <a:t>Кого</a:t>
          </a:r>
          <a:r>
            <a:rPr lang="ru-RU" sz="2400" kern="1200" baseline="0" dirty="0"/>
            <a:t> или что к чему/кому помогаем адаптировать </a:t>
          </a:r>
          <a:endParaRPr lang="ru-RU" sz="2400" kern="1200" dirty="0"/>
        </a:p>
      </dsp:txBody>
      <dsp:txXfrm>
        <a:off x="45235" y="1068594"/>
        <a:ext cx="10425130" cy="836169"/>
      </dsp:txXfrm>
    </dsp:sp>
    <dsp:sp modelId="{371FFAB0-C6C6-4435-89FF-A580373C55CB}">
      <dsp:nvSpPr>
        <dsp:cNvPr id="0" name=""/>
        <dsp:cNvSpPr/>
      </dsp:nvSpPr>
      <dsp:spPr>
        <a:xfrm>
          <a:off x="0" y="2019119"/>
          <a:ext cx="10515600" cy="926639"/>
        </a:xfrm>
        <a:prstGeom prst="roundRect">
          <a:avLst/>
        </a:prstGeom>
        <a:solidFill>
          <a:schemeClr val="accent3">
            <a:hueOff val="-6655546"/>
            <a:satOff val="56410"/>
            <a:lumOff val="562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ru-RU" sz="2400" kern="1200" dirty="0"/>
            <a:t>Как</a:t>
          </a:r>
          <a:r>
            <a:rPr lang="ru-RU" sz="2400" kern="1200" baseline="0" dirty="0"/>
            <a:t> происходит естественная адаптация первоклассников, что есть норма</a:t>
          </a:r>
          <a:endParaRPr lang="ru-RU" sz="2400" kern="1200" dirty="0"/>
        </a:p>
      </dsp:txBody>
      <dsp:txXfrm>
        <a:off x="45235" y="2064354"/>
        <a:ext cx="10425130" cy="836169"/>
      </dsp:txXfrm>
    </dsp:sp>
    <dsp:sp modelId="{8E68F9C8-9E73-40BC-94FA-47B116AC8AD0}">
      <dsp:nvSpPr>
        <dsp:cNvPr id="0" name=""/>
        <dsp:cNvSpPr/>
      </dsp:nvSpPr>
      <dsp:spPr>
        <a:xfrm>
          <a:off x="0" y="3031135"/>
          <a:ext cx="10515600" cy="926639"/>
        </a:xfrm>
        <a:prstGeom prst="roundRect">
          <a:avLst/>
        </a:prstGeom>
        <a:solidFill>
          <a:schemeClr val="accent3">
            <a:hueOff val="-9983318"/>
            <a:satOff val="84615"/>
            <a:lumOff val="84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ru-RU" sz="2400" kern="1200" dirty="0"/>
            <a:t>Какими ресурсами будут обеспечены выбранные направления </a:t>
          </a:r>
        </a:p>
      </dsp:txBody>
      <dsp:txXfrm>
        <a:off x="45235" y="3076370"/>
        <a:ext cx="10425130" cy="8361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8EAC05-FA08-4E99-B588-B8EBC0A4514F}">
      <dsp:nvSpPr>
        <dsp:cNvPr id="0" name=""/>
        <dsp:cNvSpPr/>
      </dsp:nvSpPr>
      <dsp:spPr>
        <a:xfrm>
          <a:off x="0" y="7847"/>
          <a:ext cx="10515600" cy="449280"/>
        </a:xfrm>
        <a:prstGeom prst="roundRect">
          <a:avLst/>
        </a:prstGeom>
        <a:solidFill>
          <a:schemeClr val="accent5">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ru-RU" sz="1800" b="0" i="0" kern="1200" dirty="0">
              <a:effectLst/>
              <a:latin typeface="+mn-lt"/>
            </a:rPr>
            <a:t>Поведение и соответствие нормам школьной жизни</a:t>
          </a:r>
          <a:endParaRPr lang="ru-RU" sz="1800" kern="1200" dirty="0">
            <a:latin typeface="+mn-lt"/>
          </a:endParaRPr>
        </a:p>
      </dsp:txBody>
      <dsp:txXfrm>
        <a:off x="21932" y="29779"/>
        <a:ext cx="10471736" cy="405416"/>
      </dsp:txXfrm>
    </dsp:sp>
    <dsp:sp modelId="{737AF5A1-2F47-4EE8-927C-84E70C9D0363}">
      <dsp:nvSpPr>
        <dsp:cNvPr id="0" name=""/>
        <dsp:cNvSpPr/>
      </dsp:nvSpPr>
      <dsp:spPr>
        <a:xfrm>
          <a:off x="0" y="526247"/>
          <a:ext cx="10515600" cy="449280"/>
        </a:xfrm>
        <a:prstGeom prst="roundRect">
          <a:avLst/>
        </a:prstGeom>
        <a:solidFill>
          <a:schemeClr val="accent5">
            <a:alpha val="90000"/>
            <a:hueOff val="0"/>
            <a:satOff val="0"/>
            <a:lumOff val="0"/>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ru-RU" sz="1800" b="0" i="0" kern="1200">
              <a:effectLst/>
              <a:latin typeface="+mn-lt"/>
            </a:rPr>
            <a:t>Вхождение в коллектив,</a:t>
          </a:r>
          <a:endParaRPr lang="ru-RU" sz="1800" kern="1200" dirty="0">
            <a:latin typeface="+mn-lt"/>
          </a:endParaRPr>
        </a:p>
      </dsp:txBody>
      <dsp:txXfrm>
        <a:off x="21932" y="548179"/>
        <a:ext cx="10471736" cy="405416"/>
      </dsp:txXfrm>
    </dsp:sp>
    <dsp:sp modelId="{CC2C60E2-AB2D-4F35-ADA5-28C86A98BB4C}">
      <dsp:nvSpPr>
        <dsp:cNvPr id="0" name=""/>
        <dsp:cNvSpPr/>
      </dsp:nvSpPr>
      <dsp:spPr>
        <a:xfrm>
          <a:off x="0" y="1044647"/>
          <a:ext cx="10515600" cy="449280"/>
        </a:xfrm>
        <a:prstGeom prst="roundRect">
          <a:avLst/>
        </a:prstGeom>
        <a:solidFill>
          <a:schemeClr val="accent5">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ru-RU" sz="1800" b="0" i="0" kern="1200">
              <a:effectLst/>
              <a:latin typeface="+mn-lt"/>
            </a:rPr>
            <a:t>Признание себя как ученика «Я-Школьник»</a:t>
          </a:r>
          <a:endParaRPr lang="ru-RU" sz="1800" kern="1200" dirty="0">
            <a:latin typeface="+mn-lt"/>
          </a:endParaRPr>
        </a:p>
      </dsp:txBody>
      <dsp:txXfrm>
        <a:off x="21932" y="1066579"/>
        <a:ext cx="10471736" cy="4054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97594E-3961-45F1-992F-A5911DF81F7E}">
      <dsp:nvSpPr>
        <dsp:cNvPr id="0" name=""/>
        <dsp:cNvSpPr/>
      </dsp:nvSpPr>
      <dsp:spPr>
        <a:xfrm>
          <a:off x="0" y="37661"/>
          <a:ext cx="10515600" cy="599040"/>
        </a:xfrm>
        <a:prstGeom prst="roundRect">
          <a:avLst/>
        </a:prstGeom>
        <a:solidFill>
          <a:schemeClr val="accent3">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ru-RU" sz="1800" kern="1200"/>
            <a:t>Содержательное отношение</a:t>
          </a:r>
        </a:p>
      </dsp:txBody>
      <dsp:txXfrm>
        <a:off x="29243" y="66904"/>
        <a:ext cx="10457114" cy="540554"/>
      </dsp:txXfrm>
    </dsp:sp>
    <dsp:sp modelId="{60DB4F77-9B6B-4F58-AFA8-D2A5DBD472E0}">
      <dsp:nvSpPr>
        <dsp:cNvPr id="0" name=""/>
        <dsp:cNvSpPr/>
      </dsp:nvSpPr>
      <dsp:spPr>
        <a:xfrm>
          <a:off x="0" y="728861"/>
          <a:ext cx="10515600" cy="599040"/>
        </a:xfrm>
        <a:prstGeom prst="roundRect">
          <a:avLst/>
        </a:prstGeom>
        <a:solidFill>
          <a:schemeClr val="accent3">
            <a:alpha val="90000"/>
            <a:hueOff val="0"/>
            <a:satOff val="0"/>
            <a:lumOff val="0"/>
            <a:alphaOff val="-13333"/>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ru-RU" sz="1800" kern="1200"/>
            <a:t>Формальное принятие</a:t>
          </a:r>
        </a:p>
      </dsp:txBody>
      <dsp:txXfrm>
        <a:off x="29243" y="758104"/>
        <a:ext cx="10457114" cy="540554"/>
      </dsp:txXfrm>
    </dsp:sp>
    <dsp:sp modelId="{84A56639-36CA-476D-89D7-B6356CF07CF8}">
      <dsp:nvSpPr>
        <dsp:cNvPr id="0" name=""/>
        <dsp:cNvSpPr/>
      </dsp:nvSpPr>
      <dsp:spPr>
        <a:xfrm>
          <a:off x="0" y="1420061"/>
          <a:ext cx="10515600" cy="599040"/>
        </a:xfrm>
        <a:prstGeom prst="roundRect">
          <a:avLst/>
        </a:prstGeom>
        <a:solidFill>
          <a:schemeClr val="accent3">
            <a:alpha val="90000"/>
            <a:hueOff val="0"/>
            <a:satOff val="0"/>
            <a:lumOff val="0"/>
            <a:alphaOff val="-26667"/>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ru-RU" sz="1800" kern="1200"/>
            <a:t>Манипулирование (индифирентное отношение)</a:t>
          </a:r>
        </a:p>
      </dsp:txBody>
      <dsp:txXfrm>
        <a:off x="29243" y="1449304"/>
        <a:ext cx="10457114" cy="540554"/>
      </dsp:txXfrm>
    </dsp:sp>
    <dsp:sp modelId="{52AD9B68-9722-4E95-BE4E-17900861CBBD}">
      <dsp:nvSpPr>
        <dsp:cNvPr id="0" name=""/>
        <dsp:cNvSpPr/>
      </dsp:nvSpPr>
      <dsp:spPr>
        <a:xfrm>
          <a:off x="0" y="2111261"/>
          <a:ext cx="10515600" cy="599040"/>
        </a:xfrm>
        <a:prstGeom prst="roundRect">
          <a:avLst/>
        </a:prstGeom>
        <a:solidFill>
          <a:schemeClr val="accent3">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ru-RU" sz="1800" kern="1200"/>
            <a:t>Открытое отвержение (негативное отношение)</a:t>
          </a:r>
        </a:p>
      </dsp:txBody>
      <dsp:txXfrm>
        <a:off x="29243" y="2140504"/>
        <a:ext cx="10457114" cy="5405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8EAC05-FA08-4E99-B588-B8EBC0A4514F}">
      <dsp:nvSpPr>
        <dsp:cNvPr id="0" name=""/>
        <dsp:cNvSpPr/>
      </dsp:nvSpPr>
      <dsp:spPr>
        <a:xfrm>
          <a:off x="0" y="3205"/>
          <a:ext cx="10515600" cy="10296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ru-RU" sz="2000" b="0" i="0" kern="1200" dirty="0">
              <a:latin typeface="+mn-lt"/>
            </a:rPr>
            <a:t>Рождения социального «я»; устойчивая самооценка, а в норме завышенная</a:t>
          </a:r>
          <a:endParaRPr lang="ru-RU" sz="2000" kern="1200" dirty="0">
            <a:latin typeface="+mn-lt"/>
          </a:endParaRPr>
        </a:p>
      </dsp:txBody>
      <dsp:txXfrm>
        <a:off x="50261" y="53466"/>
        <a:ext cx="10415078" cy="929078"/>
      </dsp:txXfrm>
    </dsp:sp>
    <dsp:sp modelId="{5892DD28-D5C0-4A51-B0C8-509171F12307}">
      <dsp:nvSpPr>
        <dsp:cNvPr id="0" name=""/>
        <dsp:cNvSpPr/>
      </dsp:nvSpPr>
      <dsp:spPr>
        <a:xfrm>
          <a:off x="0" y="1191205"/>
          <a:ext cx="10515600" cy="1029600"/>
        </a:xfrm>
        <a:prstGeom prst="roundRect">
          <a:avLst/>
        </a:prstGeom>
        <a:solidFill>
          <a:schemeClr val="accent3">
            <a:hueOff val="-4991659"/>
            <a:satOff val="42307"/>
            <a:lumOff val="42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ru-RU" sz="2000" b="0" i="0" kern="1200" dirty="0"/>
            <a:t>Появление внутренней позиции</a:t>
          </a:r>
          <a:endParaRPr lang="ru-RU" sz="2000" kern="1200" dirty="0"/>
        </a:p>
      </dsp:txBody>
      <dsp:txXfrm>
        <a:off x="50261" y="1241466"/>
        <a:ext cx="10415078" cy="929078"/>
      </dsp:txXfrm>
    </dsp:sp>
    <dsp:sp modelId="{016692A1-0943-41E4-A023-5780CF5DF96D}">
      <dsp:nvSpPr>
        <dsp:cNvPr id="0" name=""/>
        <dsp:cNvSpPr/>
      </dsp:nvSpPr>
      <dsp:spPr>
        <a:xfrm>
          <a:off x="0" y="2379205"/>
          <a:ext cx="10515600" cy="1029600"/>
        </a:xfrm>
        <a:prstGeom prst="roundRect">
          <a:avLst/>
        </a:prstGeom>
        <a:solidFill>
          <a:schemeClr val="accent3">
            <a:hueOff val="-9983318"/>
            <a:satOff val="84615"/>
            <a:lumOff val="84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ru-RU" sz="2000" b="0" i="0" kern="1200" dirty="0"/>
            <a:t>Появление рефлексии</a:t>
          </a:r>
          <a:endParaRPr lang="ru-RU" sz="2000" kern="1200" dirty="0"/>
        </a:p>
      </dsp:txBody>
      <dsp:txXfrm>
        <a:off x="50261" y="2429466"/>
        <a:ext cx="10415078" cy="9290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8EAC05-FA08-4E99-B588-B8EBC0A4514F}">
      <dsp:nvSpPr>
        <dsp:cNvPr id="0" name=""/>
        <dsp:cNvSpPr/>
      </dsp:nvSpPr>
      <dsp:spPr>
        <a:xfrm>
          <a:off x="0" y="5278"/>
          <a:ext cx="10515600" cy="87984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ru-RU" sz="1800" kern="1200"/>
            <a:t>Умение подчинять свои действия правилу</a:t>
          </a:r>
        </a:p>
      </dsp:txBody>
      <dsp:txXfrm>
        <a:off x="42950" y="48228"/>
        <a:ext cx="10429700" cy="793940"/>
      </dsp:txXfrm>
    </dsp:sp>
    <dsp:sp modelId="{60679D47-A1B2-4F7A-92E9-932B9C1A2271}">
      <dsp:nvSpPr>
        <dsp:cNvPr id="0" name=""/>
        <dsp:cNvSpPr/>
      </dsp:nvSpPr>
      <dsp:spPr>
        <a:xfrm>
          <a:off x="0" y="1020478"/>
          <a:ext cx="10515600" cy="879840"/>
        </a:xfrm>
        <a:prstGeom prst="roundRect">
          <a:avLst/>
        </a:prstGeom>
        <a:solidFill>
          <a:schemeClr val="accent3">
            <a:hueOff val="-3327773"/>
            <a:satOff val="28205"/>
            <a:lumOff val="281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ru-RU" sz="1800" kern="1200"/>
            <a:t>Умение ориентироваться на заданную систему требований</a:t>
          </a:r>
        </a:p>
      </dsp:txBody>
      <dsp:txXfrm>
        <a:off x="42950" y="1063428"/>
        <a:ext cx="10429700" cy="793940"/>
      </dsp:txXfrm>
    </dsp:sp>
    <dsp:sp modelId="{0FBE0A4B-4327-4066-B1BF-146326B6BCAF}">
      <dsp:nvSpPr>
        <dsp:cNvPr id="0" name=""/>
        <dsp:cNvSpPr/>
      </dsp:nvSpPr>
      <dsp:spPr>
        <a:xfrm>
          <a:off x="0" y="2035678"/>
          <a:ext cx="10515600" cy="879840"/>
        </a:xfrm>
        <a:prstGeom prst="roundRect">
          <a:avLst/>
        </a:prstGeom>
        <a:solidFill>
          <a:schemeClr val="accent3">
            <a:hueOff val="-6655546"/>
            <a:satOff val="56410"/>
            <a:lumOff val="562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ru-RU" sz="1800" kern="1200"/>
            <a:t>Умение слушать говорящего, выполняя задания, предлагаемые в устной форме</a:t>
          </a:r>
        </a:p>
      </dsp:txBody>
      <dsp:txXfrm>
        <a:off x="42950" y="2078628"/>
        <a:ext cx="10429700" cy="793940"/>
      </dsp:txXfrm>
    </dsp:sp>
    <dsp:sp modelId="{9EA23C7A-BED2-4E0E-83EC-C862BA60BE23}">
      <dsp:nvSpPr>
        <dsp:cNvPr id="0" name=""/>
        <dsp:cNvSpPr/>
      </dsp:nvSpPr>
      <dsp:spPr>
        <a:xfrm>
          <a:off x="0" y="3050878"/>
          <a:ext cx="10515600" cy="879840"/>
        </a:xfrm>
        <a:prstGeom prst="roundRect">
          <a:avLst/>
        </a:prstGeom>
        <a:solidFill>
          <a:schemeClr val="accent3">
            <a:hueOff val="-9983318"/>
            <a:satOff val="84615"/>
            <a:lumOff val="84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ru-RU" sz="1800" kern="1200"/>
            <a:t>Умение самостоятельно выполнять задание по воспринимаемому зрительному образцу</a:t>
          </a:r>
        </a:p>
      </dsp:txBody>
      <dsp:txXfrm>
        <a:off x="42950" y="3093828"/>
        <a:ext cx="10429700" cy="7939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8A63C9-3255-44FF-8720-E93D3E28B30F}">
      <dsp:nvSpPr>
        <dsp:cNvPr id="0" name=""/>
        <dsp:cNvSpPr/>
      </dsp:nvSpPr>
      <dsp:spPr>
        <a:xfrm>
          <a:off x="788669" y="0"/>
          <a:ext cx="8938260" cy="4351338"/>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1D5087-C7D4-4ED9-B006-C48EBC88AF8E}">
      <dsp:nvSpPr>
        <dsp:cNvPr id="0" name=""/>
        <dsp:cNvSpPr/>
      </dsp:nvSpPr>
      <dsp:spPr>
        <a:xfrm>
          <a:off x="11296" y="1305401"/>
          <a:ext cx="3384708" cy="1740535"/>
        </a:xfrm>
        <a:prstGeom prst="roundRect">
          <a:avLst/>
        </a:prstGeom>
        <a:solidFill>
          <a:schemeClr val="accent3">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ru-RU" sz="2100" kern="1200" dirty="0"/>
            <a:t>Интерес к внешним атрибутам школы, символизирующим причастность к школьному обучению</a:t>
          </a:r>
        </a:p>
      </dsp:txBody>
      <dsp:txXfrm>
        <a:off x="96262" y="1390367"/>
        <a:ext cx="3214776" cy="1570603"/>
      </dsp:txXfrm>
    </dsp:sp>
    <dsp:sp modelId="{980BF46D-4FF9-434E-9DA2-2048A623DDA9}">
      <dsp:nvSpPr>
        <dsp:cNvPr id="0" name=""/>
        <dsp:cNvSpPr/>
      </dsp:nvSpPr>
      <dsp:spPr>
        <a:xfrm>
          <a:off x="3565445" y="1305401"/>
          <a:ext cx="3384708" cy="1740535"/>
        </a:xfrm>
        <a:prstGeom prst="roundRect">
          <a:avLst/>
        </a:prstGeom>
        <a:solidFill>
          <a:schemeClr val="accent3">
            <a:alpha val="90000"/>
            <a:hueOff val="0"/>
            <a:satOff val="0"/>
            <a:lumOff val="0"/>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ru-RU" sz="2100" kern="1200" dirty="0"/>
            <a:t>Интерес к результатам обучения, выраженным в отметках и проявляющимся в конкретных умениях</a:t>
          </a:r>
        </a:p>
      </dsp:txBody>
      <dsp:txXfrm>
        <a:off x="3650411" y="1390367"/>
        <a:ext cx="3214776" cy="1570603"/>
      </dsp:txXfrm>
    </dsp:sp>
    <dsp:sp modelId="{1AC8F736-08DD-42B5-9027-A7C7E2979170}">
      <dsp:nvSpPr>
        <dsp:cNvPr id="0" name=""/>
        <dsp:cNvSpPr/>
      </dsp:nvSpPr>
      <dsp:spPr>
        <a:xfrm>
          <a:off x="7119595" y="1305401"/>
          <a:ext cx="3384708" cy="1740535"/>
        </a:xfrm>
        <a:prstGeom prst="roundRect">
          <a:avLst/>
        </a:prstGeom>
        <a:solidFill>
          <a:schemeClr val="accent3">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ru-RU" sz="2100" kern="1200" dirty="0"/>
            <a:t>Интерес к способам приобретения знаний</a:t>
          </a:r>
        </a:p>
      </dsp:txBody>
      <dsp:txXfrm>
        <a:off x="7204561" y="1390367"/>
        <a:ext cx="3214776" cy="157060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D55063-B363-4C19-8CB2-6FAB1B271651}">
      <dsp:nvSpPr>
        <dsp:cNvPr id="0" name=""/>
        <dsp:cNvSpPr/>
      </dsp:nvSpPr>
      <dsp:spPr>
        <a:xfrm>
          <a:off x="0" y="1612960"/>
          <a:ext cx="8596668" cy="228150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ru-RU" sz="2800" kern="1200" dirty="0"/>
            <a:t>Целостная система, в процессе деятельности которой создаются социально-психологические и педагогические условия для успешного развития и обучения каждого обучающегося в процессе обучения</a:t>
          </a:r>
        </a:p>
      </dsp:txBody>
      <dsp:txXfrm>
        <a:off x="111374" y="1724334"/>
        <a:ext cx="8373920" cy="205875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6" name="Shape 46"/>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7" name="Shape 47"/>
          <p:cNvSpPr>
            <a:spLocks noGrp="1"/>
          </p:cNvSpPr>
          <p:nvPr>
            <p:ph type="body" sz="quarter" idx="1"/>
          </p:nvPr>
        </p:nvSpPr>
        <p:spPr>
          <a:xfrm>
            <a:off x="914400" y="4343400"/>
            <a:ext cx="5029200" cy="4114800"/>
          </a:xfrm>
          <a:prstGeom prst="rect">
            <a:avLst/>
          </a:prstGeom>
        </p:spPr>
        <p:txBody>
          <a:bodyPr/>
          <a:lstStyle/>
          <a:p>
            <a:pPr lvl="0"/>
            <a:endParaRPr/>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mj-lt"/>
        <a:ea typeface="+mj-ea"/>
        <a:cs typeface="+mj-cs"/>
        <a:sym typeface="Helvetica Neue"/>
      </a:defRPr>
    </a:lvl1pPr>
    <a:lvl2pPr indent="228600" defTabSz="457200">
      <a:lnSpc>
        <a:spcPct val="117999"/>
      </a:lnSpc>
      <a:defRPr sz="2200">
        <a:latin typeface="+mj-lt"/>
        <a:ea typeface="+mj-ea"/>
        <a:cs typeface="+mj-cs"/>
        <a:sym typeface="Helvetica Neue"/>
      </a:defRPr>
    </a:lvl2pPr>
    <a:lvl3pPr indent="457200" defTabSz="457200">
      <a:lnSpc>
        <a:spcPct val="117999"/>
      </a:lnSpc>
      <a:defRPr sz="2200">
        <a:latin typeface="+mj-lt"/>
        <a:ea typeface="+mj-ea"/>
        <a:cs typeface="+mj-cs"/>
        <a:sym typeface="Helvetica Neue"/>
      </a:defRPr>
    </a:lvl3pPr>
    <a:lvl4pPr indent="685800" defTabSz="457200">
      <a:lnSpc>
        <a:spcPct val="117999"/>
      </a:lnSpc>
      <a:defRPr sz="2200">
        <a:latin typeface="+mj-lt"/>
        <a:ea typeface="+mj-ea"/>
        <a:cs typeface="+mj-cs"/>
        <a:sym typeface="Helvetica Neue"/>
      </a:defRPr>
    </a:lvl4pPr>
    <a:lvl5pPr indent="914400" defTabSz="457200">
      <a:lnSpc>
        <a:spcPct val="117999"/>
      </a:lnSpc>
      <a:defRPr sz="2200">
        <a:latin typeface="+mj-lt"/>
        <a:ea typeface="+mj-ea"/>
        <a:cs typeface="+mj-cs"/>
        <a:sym typeface="Helvetica Neue"/>
      </a:defRPr>
    </a:lvl5pPr>
    <a:lvl6pPr indent="1143000" defTabSz="457200">
      <a:lnSpc>
        <a:spcPct val="117999"/>
      </a:lnSpc>
      <a:defRPr sz="2200">
        <a:latin typeface="+mj-lt"/>
        <a:ea typeface="+mj-ea"/>
        <a:cs typeface="+mj-cs"/>
        <a:sym typeface="Helvetica Neue"/>
      </a:defRPr>
    </a:lvl6pPr>
    <a:lvl7pPr indent="1371600" defTabSz="457200">
      <a:lnSpc>
        <a:spcPct val="117999"/>
      </a:lnSpc>
      <a:defRPr sz="2200">
        <a:latin typeface="+mj-lt"/>
        <a:ea typeface="+mj-ea"/>
        <a:cs typeface="+mj-cs"/>
        <a:sym typeface="Helvetica Neue"/>
      </a:defRPr>
    </a:lvl7pPr>
    <a:lvl8pPr indent="1600200" defTabSz="457200">
      <a:lnSpc>
        <a:spcPct val="117999"/>
      </a:lnSpc>
      <a:defRPr sz="2200">
        <a:latin typeface="+mj-lt"/>
        <a:ea typeface="+mj-ea"/>
        <a:cs typeface="+mj-cs"/>
        <a:sym typeface="Helvetica Neue"/>
      </a:defRPr>
    </a:lvl8pPr>
    <a:lvl9pPr indent="1828800" defTabSz="457200">
      <a:lnSpc>
        <a:spcPct val="117999"/>
      </a:lnSpc>
      <a:defRPr sz="2200">
        <a:latin typeface="+mj-lt"/>
        <a:ea typeface="+mj-ea"/>
        <a:cs typeface="+mj-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B3E96F0B-EFA5-42E9-A775-011AFA926B06}" type="datetimeFigureOut">
              <a:rPr lang="ru-RU" smtClean="0"/>
              <a:pPr/>
              <a:t>02.09.2026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4AB169C-1499-470F-A434-F98E1C5BD522}" type="slidenum">
              <a:rPr lang="ru-RU" smtClean="0"/>
              <a:pPr/>
              <a:t>‹#›</a:t>
            </a:fld>
            <a:endParaRPr lang="ru-RU"/>
          </a:p>
        </p:txBody>
      </p:sp>
    </p:spTree>
    <p:extLst>
      <p:ext uri="{BB962C8B-B14F-4D97-AF65-F5344CB8AC3E}">
        <p14:creationId xmlns:p14="http://schemas.microsoft.com/office/powerpoint/2010/main" val="2803569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3E96F0B-EFA5-42E9-A775-011AFA926B06}" type="datetimeFigureOut">
              <a:rPr lang="ru-RU" smtClean="0"/>
              <a:pPr/>
              <a:t>02.09.2026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4AB169C-1499-470F-A434-F98E1C5BD522}" type="slidenum">
              <a:rPr lang="ru-RU" smtClean="0"/>
              <a:pPr/>
              <a:t>‹#›</a:t>
            </a:fld>
            <a:endParaRPr lang="ru-RU"/>
          </a:p>
        </p:txBody>
      </p:sp>
    </p:spTree>
    <p:extLst>
      <p:ext uri="{BB962C8B-B14F-4D97-AF65-F5344CB8AC3E}">
        <p14:creationId xmlns:p14="http://schemas.microsoft.com/office/powerpoint/2010/main" val="3900641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3E96F0B-EFA5-42E9-A775-011AFA926B06}" type="datetimeFigureOut">
              <a:rPr lang="ru-RU" smtClean="0"/>
              <a:pPr/>
              <a:t>02.09.2026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4AB169C-1499-470F-A434-F98E1C5BD522}" type="slidenum">
              <a:rPr lang="ru-RU" smtClean="0"/>
              <a:pPr/>
              <a:t>‹#›</a:t>
            </a:fld>
            <a:endParaRPr lang="ru-RU"/>
          </a:p>
        </p:txBody>
      </p:sp>
    </p:spTree>
    <p:extLst>
      <p:ext uri="{BB962C8B-B14F-4D97-AF65-F5344CB8AC3E}">
        <p14:creationId xmlns:p14="http://schemas.microsoft.com/office/powerpoint/2010/main" val="4080588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3E96F0B-EFA5-42E9-A775-011AFA926B06}" type="datetimeFigureOut">
              <a:rPr lang="ru-RU" smtClean="0"/>
              <a:pPr/>
              <a:t>02.09.2026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4AB169C-1499-470F-A434-F98E1C5BD522}" type="slidenum">
              <a:rPr lang="ru-RU" smtClean="0"/>
              <a:pPr/>
              <a:t>‹#›</a:t>
            </a:fld>
            <a:endParaRPr lang="ru-RU"/>
          </a:p>
        </p:txBody>
      </p:sp>
    </p:spTree>
    <p:extLst>
      <p:ext uri="{BB962C8B-B14F-4D97-AF65-F5344CB8AC3E}">
        <p14:creationId xmlns:p14="http://schemas.microsoft.com/office/powerpoint/2010/main" val="59546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3E96F0B-EFA5-42E9-A775-011AFA926B06}" type="datetimeFigureOut">
              <a:rPr lang="ru-RU" smtClean="0"/>
              <a:pPr/>
              <a:t>02.09.2026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4AB169C-1499-470F-A434-F98E1C5BD522}" type="slidenum">
              <a:rPr lang="ru-RU" smtClean="0"/>
              <a:pPr/>
              <a:t>‹#›</a:t>
            </a:fld>
            <a:endParaRPr lang="ru-RU"/>
          </a:p>
        </p:txBody>
      </p:sp>
    </p:spTree>
    <p:extLst>
      <p:ext uri="{BB962C8B-B14F-4D97-AF65-F5344CB8AC3E}">
        <p14:creationId xmlns:p14="http://schemas.microsoft.com/office/powerpoint/2010/main" val="4080228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3E96F0B-EFA5-42E9-A775-011AFA926B06}" type="datetimeFigureOut">
              <a:rPr lang="ru-RU" smtClean="0"/>
              <a:pPr/>
              <a:t>02.09.2026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4AB169C-1499-470F-A434-F98E1C5BD522}" type="slidenum">
              <a:rPr lang="ru-RU" smtClean="0"/>
              <a:pPr/>
              <a:t>‹#›</a:t>
            </a:fld>
            <a:endParaRPr lang="ru-RU"/>
          </a:p>
        </p:txBody>
      </p:sp>
    </p:spTree>
    <p:extLst>
      <p:ext uri="{BB962C8B-B14F-4D97-AF65-F5344CB8AC3E}">
        <p14:creationId xmlns:p14="http://schemas.microsoft.com/office/powerpoint/2010/main" val="1207623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3E96F0B-EFA5-42E9-A775-011AFA926B06}" type="datetimeFigureOut">
              <a:rPr lang="ru-RU" smtClean="0"/>
              <a:pPr/>
              <a:t>02.09.2026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4AB169C-1499-470F-A434-F98E1C5BD522}" type="slidenum">
              <a:rPr lang="ru-RU" smtClean="0"/>
              <a:pPr/>
              <a:t>‹#›</a:t>
            </a:fld>
            <a:endParaRPr lang="ru-RU"/>
          </a:p>
        </p:txBody>
      </p:sp>
    </p:spTree>
    <p:extLst>
      <p:ext uri="{BB962C8B-B14F-4D97-AF65-F5344CB8AC3E}">
        <p14:creationId xmlns:p14="http://schemas.microsoft.com/office/powerpoint/2010/main" val="1384112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B3E96F0B-EFA5-42E9-A775-011AFA926B06}" type="datetimeFigureOut">
              <a:rPr lang="ru-RU" smtClean="0"/>
              <a:pPr/>
              <a:t>02.09.2026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4AB169C-1499-470F-A434-F98E1C5BD522}" type="slidenum">
              <a:rPr lang="ru-RU" smtClean="0"/>
              <a:pPr/>
              <a:t>‹#›</a:t>
            </a:fld>
            <a:endParaRPr lang="ru-RU"/>
          </a:p>
        </p:txBody>
      </p:sp>
    </p:spTree>
    <p:extLst>
      <p:ext uri="{BB962C8B-B14F-4D97-AF65-F5344CB8AC3E}">
        <p14:creationId xmlns:p14="http://schemas.microsoft.com/office/powerpoint/2010/main" val="2220650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B3E96F0B-EFA5-42E9-A775-011AFA926B06}" type="datetimeFigureOut">
              <a:rPr lang="ru-RU" smtClean="0"/>
              <a:pPr/>
              <a:t>02.09.2026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4AB169C-1499-470F-A434-F98E1C5BD522}" type="slidenum">
              <a:rPr lang="ru-RU" smtClean="0"/>
              <a:pPr/>
              <a:t>‹#›</a:t>
            </a:fld>
            <a:endParaRPr lang="ru-RU"/>
          </a:p>
        </p:txBody>
      </p:sp>
    </p:spTree>
    <p:extLst>
      <p:ext uri="{BB962C8B-B14F-4D97-AF65-F5344CB8AC3E}">
        <p14:creationId xmlns:p14="http://schemas.microsoft.com/office/powerpoint/2010/main" val="4047473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3E96F0B-EFA5-42E9-A775-011AFA926B06}" type="datetimeFigureOut">
              <a:rPr lang="ru-RU" smtClean="0"/>
              <a:pPr/>
              <a:t>02.09.2026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4AB169C-1499-470F-A434-F98E1C5BD522}" type="slidenum">
              <a:rPr lang="ru-RU" smtClean="0"/>
              <a:pPr/>
              <a:t>‹#›</a:t>
            </a:fld>
            <a:endParaRPr lang="ru-RU"/>
          </a:p>
        </p:txBody>
      </p:sp>
    </p:spTree>
    <p:extLst>
      <p:ext uri="{BB962C8B-B14F-4D97-AF65-F5344CB8AC3E}">
        <p14:creationId xmlns:p14="http://schemas.microsoft.com/office/powerpoint/2010/main" val="1697393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3E96F0B-EFA5-42E9-A775-011AFA926B06}" type="datetimeFigureOut">
              <a:rPr lang="ru-RU" smtClean="0"/>
              <a:pPr/>
              <a:t>02.09.2026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4AB169C-1499-470F-A434-F98E1C5BD522}" type="slidenum">
              <a:rPr lang="ru-RU" smtClean="0"/>
              <a:pPr/>
              <a:t>‹#›</a:t>
            </a:fld>
            <a:endParaRPr lang="ru-RU"/>
          </a:p>
        </p:txBody>
      </p:sp>
    </p:spTree>
    <p:extLst>
      <p:ext uri="{BB962C8B-B14F-4D97-AF65-F5344CB8AC3E}">
        <p14:creationId xmlns:p14="http://schemas.microsoft.com/office/powerpoint/2010/main" val="27492279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matchingName="Main point" userDrawn="1">
  <p:cSld name="Main point">
    <p:spTree>
      <p:nvGrpSpPr>
        <p:cNvPr id="1" name=""/>
        <p:cNvGrpSpPr/>
        <p:nvPr/>
      </p:nvGrpSpPr>
      <p:grpSpPr bwMode="auto">
        <a:xfrm>
          <a:off x="0" y="0"/>
          <a:ext cx="0" cy="0"/>
          <a:chOff x="0" y="0"/>
          <a:chExt cx="0" cy="0"/>
        </a:xfrm>
      </p:grpSpPr>
      <p:sp>
        <p:nvSpPr>
          <p:cNvPr id="34" name="Google Shape;34;p8"/>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smtClean="0"/>
              <a:pPr>
                <a:defRPr/>
              </a:pPr>
              <a:t>‹#›</a:t>
            </a:fld>
            <a:endParaRPr lang="ru"/>
          </a:p>
        </p:txBody>
      </p:sp>
      <p:sp>
        <p:nvSpPr>
          <p:cNvPr id="5" name="Прямоугольник 4"/>
          <p:cNvSpPr/>
          <p:nvPr userDrawn="1"/>
        </p:nvSpPr>
        <p:spPr bwMode="auto">
          <a:xfrm>
            <a:off x="0" y="0"/>
            <a:ext cx="7416800" cy="685800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pic>
        <p:nvPicPr>
          <p:cNvPr id="12" name="Рисунок 11" descr="Изображение выглядит как Графика, снимок экрана, графический дизайн, Красочность&#10;&#10;Контент, сгенерированный ИИ, может содержать ошибки.">
            <a:extLst>
              <a:ext uri="{FF2B5EF4-FFF2-40B4-BE49-F238E27FC236}">
                <a16:creationId xmlns:a16="http://schemas.microsoft.com/office/drawing/2014/main" id="{CC8090CA-C459-1934-C194-5646C76F35B9}"/>
              </a:ext>
            </a:extLst>
          </p:cNvPr>
          <p:cNvPicPr>
            <a:picLocks noChangeAspect="1"/>
          </p:cNvPicPr>
          <p:nvPr userDrawn="1"/>
        </p:nvPicPr>
        <p:blipFill>
          <a:blip r:embed="rId2"/>
          <a:stretch>
            <a:fillRect/>
          </a:stretch>
        </p:blipFill>
        <p:spPr bwMode="auto">
          <a:xfrm>
            <a:off x="1" y="4023360"/>
            <a:ext cx="2839915" cy="2834640"/>
          </a:xfrm>
          <a:prstGeom prst="rect">
            <a:avLst/>
          </a:prstGeom>
        </p:spPr>
      </p:pic>
      <p:sp>
        <p:nvSpPr>
          <p:cNvPr id="4" name="Рисунок 3">
            <a:extLst>
              <a:ext uri="{FF2B5EF4-FFF2-40B4-BE49-F238E27FC236}">
                <a16:creationId xmlns:a16="http://schemas.microsoft.com/office/drawing/2014/main" id="{96CED2D4-027C-4EF6-EA65-C98D49A2062F}"/>
              </a:ext>
            </a:extLst>
          </p:cNvPr>
          <p:cNvSpPr>
            <a:spLocks noGrp="1"/>
          </p:cNvSpPr>
          <p:nvPr>
            <p:ph type="pic" sz="quarter" idx="13" hasCustomPrompt="1"/>
          </p:nvPr>
        </p:nvSpPr>
        <p:spPr>
          <a:xfrm>
            <a:off x="7416801" y="-1"/>
            <a:ext cx="4775199" cy="6857999"/>
          </a:xfrm>
        </p:spPr>
        <p:txBody>
          <a:bodyPr anchor="ctr"/>
          <a:lstStyle>
            <a:lvl1pPr marL="152396" indent="0" algn="ctr">
              <a:buNone/>
              <a:defRPr/>
            </a:lvl1pPr>
          </a:lstStyle>
          <a:p>
            <a:r>
              <a:rPr lang="ru-RU" dirty="0"/>
              <a:t>Вставьте </a:t>
            </a:r>
            <a:r>
              <a:rPr lang="ru-RU" dirty="0" err="1"/>
              <a:t>пикчу</a:t>
            </a:r>
            <a:endParaRPr lang="ru-RU" dirty="0"/>
          </a:p>
        </p:txBody>
      </p:sp>
    </p:spTree>
    <p:extLst>
      <p:ext uri="{BB962C8B-B14F-4D97-AF65-F5344CB8AC3E}">
        <p14:creationId xmlns:p14="http://schemas.microsoft.com/office/powerpoint/2010/main" val="736739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matchingName="Main point" preserve="1" userDrawn="1">
  <p:cSld name="1_Main point">
    <p:spTree>
      <p:nvGrpSpPr>
        <p:cNvPr id="1" name=""/>
        <p:cNvGrpSpPr/>
        <p:nvPr/>
      </p:nvGrpSpPr>
      <p:grpSpPr bwMode="auto">
        <a:xfrm>
          <a:off x="0" y="0"/>
          <a:ext cx="0" cy="0"/>
          <a:chOff x="0" y="0"/>
          <a:chExt cx="0" cy="0"/>
        </a:xfrm>
      </p:grpSpPr>
      <p:sp>
        <p:nvSpPr>
          <p:cNvPr id="34" name="Google Shape;34;p8"/>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smtClean="0"/>
              <a:pPr>
                <a:defRPr/>
              </a:pPr>
              <a:t>‹#›</a:t>
            </a:fld>
            <a:endParaRPr lang="ru"/>
          </a:p>
        </p:txBody>
      </p:sp>
      <p:sp>
        <p:nvSpPr>
          <p:cNvPr id="5" name="Прямоугольник 4"/>
          <p:cNvSpPr/>
          <p:nvPr userDrawn="1"/>
        </p:nvSpPr>
        <p:spPr bwMode="auto">
          <a:xfrm>
            <a:off x="0" y="0"/>
            <a:ext cx="7416800" cy="685800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pic>
        <p:nvPicPr>
          <p:cNvPr id="4" name="Рисунок 3" descr="Изображение выглядит как Графика, снимок экрана, графический дизайн, Красочность&#10;&#10;Контент, сгенерированный ИИ, может содержать ошибки.">
            <a:extLst>
              <a:ext uri="{FF2B5EF4-FFF2-40B4-BE49-F238E27FC236}">
                <a16:creationId xmlns:a16="http://schemas.microsoft.com/office/drawing/2014/main" id="{CC8090CA-C459-1934-C194-5646C76F35B9}"/>
              </a:ext>
            </a:extLst>
          </p:cNvPr>
          <p:cNvPicPr>
            <a:picLocks noChangeAspect="1"/>
          </p:cNvPicPr>
          <p:nvPr userDrawn="1"/>
        </p:nvPicPr>
        <p:blipFill>
          <a:blip r:embed="rId2"/>
          <a:stretch>
            <a:fillRect/>
          </a:stretch>
        </p:blipFill>
        <p:spPr>
          <a:xfrm>
            <a:off x="2" y="1858423"/>
            <a:ext cx="5008879" cy="4999576"/>
          </a:xfrm>
          <a:prstGeom prst="rect">
            <a:avLst/>
          </a:prstGeom>
        </p:spPr>
      </p:pic>
      <p:sp>
        <p:nvSpPr>
          <p:cNvPr id="2" name="Прямоугольник 1">
            <a:extLst>
              <a:ext uri="{FF2B5EF4-FFF2-40B4-BE49-F238E27FC236}">
                <a16:creationId xmlns:a16="http://schemas.microsoft.com/office/drawing/2014/main" id="{6C331697-7B93-F6AA-08B6-FA38556300C5}"/>
              </a:ext>
            </a:extLst>
          </p:cNvPr>
          <p:cNvSpPr/>
          <p:nvPr userDrawn="1"/>
        </p:nvSpPr>
        <p:spPr bwMode="auto">
          <a:xfrm>
            <a:off x="-1" y="-1"/>
            <a:ext cx="7416800" cy="6858000"/>
          </a:xfrm>
          <a:prstGeom prst="rect">
            <a:avLst/>
          </a:prstGeom>
          <a:solidFill>
            <a:srgbClr val="1D3252">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pic>
        <p:nvPicPr>
          <p:cNvPr id="3" name="Рисунок 2"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5A5B7043-9CCA-E422-AEF3-132D331DE4CF}"/>
              </a:ext>
            </a:extLst>
          </p:cNvPr>
          <p:cNvPicPr>
            <a:picLocks noChangeAspect="1"/>
          </p:cNvPicPr>
          <p:nvPr userDrawn="1"/>
        </p:nvPicPr>
        <p:blipFill>
          <a:blip r:embed="rId3"/>
          <a:stretch>
            <a:fillRect/>
          </a:stretch>
        </p:blipFill>
        <p:spPr bwMode="auto">
          <a:xfrm>
            <a:off x="879156" y="976324"/>
            <a:ext cx="3486417" cy="812845"/>
          </a:xfrm>
          <a:prstGeom prst="rect">
            <a:avLst/>
          </a:prstGeom>
        </p:spPr>
      </p:pic>
    </p:spTree>
    <p:extLst>
      <p:ext uri="{BB962C8B-B14F-4D97-AF65-F5344CB8AC3E}">
        <p14:creationId xmlns:p14="http://schemas.microsoft.com/office/powerpoint/2010/main" val="31505486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matchingName="Main point" preserve="1" userDrawn="1">
  <p:cSld name="1_Main point">
    <p:spTree>
      <p:nvGrpSpPr>
        <p:cNvPr id="1" name=""/>
        <p:cNvGrpSpPr/>
        <p:nvPr/>
      </p:nvGrpSpPr>
      <p:grpSpPr bwMode="auto">
        <a:xfrm>
          <a:off x="0" y="0"/>
          <a:ext cx="0" cy="0"/>
          <a:chOff x="0" y="0"/>
          <a:chExt cx="0" cy="0"/>
        </a:xfrm>
      </p:grpSpPr>
      <p:sp>
        <p:nvSpPr>
          <p:cNvPr id="34" name="Google Shape;34;p8"/>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smtClean="0"/>
              <a:pPr>
                <a:defRPr/>
              </a:pPr>
              <a:t>‹#›</a:t>
            </a:fld>
            <a:endParaRPr lang="ru"/>
          </a:p>
        </p:txBody>
      </p:sp>
      <p:sp>
        <p:nvSpPr>
          <p:cNvPr id="5" name="Прямоугольник 4"/>
          <p:cNvSpPr/>
          <p:nvPr userDrawn="1"/>
        </p:nvSpPr>
        <p:spPr bwMode="auto">
          <a:xfrm>
            <a:off x="0" y="0"/>
            <a:ext cx="12192000" cy="685800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pic>
        <p:nvPicPr>
          <p:cNvPr id="11" name="Рисунок 10">
            <a:extLst>
              <a:ext uri="{FF2B5EF4-FFF2-40B4-BE49-F238E27FC236}">
                <a16:creationId xmlns:a16="http://schemas.microsoft.com/office/drawing/2014/main" id="{4B897A92-690F-7B02-961E-6C43576001CE}"/>
              </a:ext>
            </a:extLst>
          </p:cNvPr>
          <p:cNvPicPr>
            <a:picLocks noChangeAspect="1"/>
          </p:cNvPicPr>
          <p:nvPr userDrawn="1"/>
        </p:nvPicPr>
        <p:blipFill>
          <a:blip r:embed="rId2"/>
          <a:stretch>
            <a:fillRect/>
          </a:stretch>
        </p:blipFill>
        <p:spPr>
          <a:xfrm>
            <a:off x="6233037" y="595115"/>
            <a:ext cx="5592225" cy="5667768"/>
          </a:xfrm>
          <a:prstGeom prst="rect">
            <a:avLst/>
          </a:prstGeom>
        </p:spPr>
      </p:pic>
    </p:spTree>
    <p:extLst>
      <p:ext uri="{BB962C8B-B14F-4D97-AF65-F5344CB8AC3E}">
        <p14:creationId xmlns:p14="http://schemas.microsoft.com/office/powerpoint/2010/main" val="2381636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matchingName="Title and body" preserve="1" userDrawn="1">
  <p:cSld name="Title and body">
    <p:spTree>
      <p:nvGrpSpPr>
        <p:cNvPr id="1" name=""/>
        <p:cNvGrpSpPr/>
        <p:nvPr/>
      </p:nvGrpSpPr>
      <p:grpSpPr bwMode="auto">
        <a:xfrm>
          <a:off x="0" y="0"/>
          <a:ext cx="0" cy="0"/>
          <a:chOff x="0" y="0"/>
          <a:chExt cx="0" cy="0"/>
        </a:xfrm>
      </p:grpSpPr>
      <p:sp>
        <p:nvSpPr>
          <p:cNvPr id="3" name="Прямоугольник 2">
            <a:extLst>
              <a:ext uri="{FF2B5EF4-FFF2-40B4-BE49-F238E27FC236}">
                <a16:creationId xmlns:a16="http://schemas.microsoft.com/office/drawing/2014/main" id="{DE7B15E8-1E83-174B-7AD7-8373F6B4BD7D}"/>
              </a:ext>
            </a:extLst>
          </p:cNvPr>
          <p:cNvSpPr/>
          <p:nvPr userDrawn="1"/>
        </p:nvSpPr>
        <p:spPr bwMode="auto">
          <a:xfrm>
            <a:off x="2" y="236100"/>
            <a:ext cx="12191983" cy="954107"/>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cxnSp>
        <p:nvCxnSpPr>
          <p:cNvPr id="5" name="Прямая соединительная линия 4">
            <a:extLst>
              <a:ext uri="{FF2B5EF4-FFF2-40B4-BE49-F238E27FC236}">
                <a16:creationId xmlns:a16="http://schemas.microsoft.com/office/drawing/2014/main" id="{BE09A521-F48B-F725-09EE-E2D204A34EFB}"/>
              </a:ext>
            </a:extLst>
          </p:cNvPr>
          <p:cNvCxnSpPr>
            <a:cxnSpLocks/>
          </p:cNvCxnSpPr>
          <p:nvPr userDrawn="1"/>
        </p:nvCxnSpPr>
        <p:spPr bwMode="auto">
          <a:xfrm>
            <a:off x="2215735" y="418861"/>
            <a:ext cx="0" cy="6136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Рисунок 6"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9B9885CB-DEA8-87EB-BE60-0B649BEACA5B}"/>
              </a:ext>
            </a:extLst>
          </p:cNvPr>
          <p:cNvPicPr>
            <a:picLocks noChangeAspect="1"/>
          </p:cNvPicPr>
          <p:nvPr userDrawn="1"/>
        </p:nvPicPr>
        <p:blipFill>
          <a:blip r:embed="rId2"/>
          <a:srcRect l="-3" r="-4085"/>
          <a:stretch/>
        </p:blipFill>
        <p:spPr bwMode="auto">
          <a:xfrm>
            <a:off x="320936" y="492890"/>
            <a:ext cx="1886304" cy="465604"/>
          </a:xfrm>
          <a:prstGeom prst="rect">
            <a:avLst/>
          </a:prstGeom>
        </p:spPr>
      </p:pic>
      <p:pic>
        <p:nvPicPr>
          <p:cNvPr id="8" name="Рисунок 7" descr="Изображение выглядит как снимок экрана, Графика, графический дизайн, искусство&#10;&#10;Контент, сгенерированный ИИ, может содержать ошибки.">
            <a:extLst>
              <a:ext uri="{FF2B5EF4-FFF2-40B4-BE49-F238E27FC236}">
                <a16:creationId xmlns:a16="http://schemas.microsoft.com/office/drawing/2014/main" id="{A19BDF96-499B-6C29-1353-40AD0FE14908}"/>
              </a:ext>
            </a:extLst>
          </p:cNvPr>
          <p:cNvPicPr>
            <a:picLocks noChangeAspect="1"/>
          </p:cNvPicPr>
          <p:nvPr userDrawn="1"/>
        </p:nvPicPr>
        <p:blipFill>
          <a:blip r:embed="rId3"/>
          <a:stretch>
            <a:fillRect/>
          </a:stretch>
        </p:blipFill>
        <p:spPr bwMode="auto">
          <a:xfrm rot="5400000">
            <a:off x="10604971" y="-396822"/>
            <a:ext cx="954107" cy="2219951"/>
          </a:xfrm>
          <a:prstGeom prst="rect">
            <a:avLst/>
          </a:prstGeom>
        </p:spPr>
      </p:pic>
      <p:sp>
        <p:nvSpPr>
          <p:cNvPr id="18" name="Google Shape;18;p4"/>
          <p:cNvSpPr txBox="1">
            <a:spLocks noGrp="1"/>
          </p:cNvSpPr>
          <p:nvPr>
            <p:ph type="body" idx="1"/>
          </p:nvPr>
        </p:nvSpPr>
        <p:spPr bwMode="auto">
          <a:xfrm>
            <a:off x="415600" y="1536633"/>
            <a:ext cx="11360800" cy="4555200"/>
          </a:xfrm>
          <a:prstGeom prst="rect">
            <a:avLst/>
          </a:prstGeom>
        </p:spPr>
        <p:txBody>
          <a:bodyPr spcFirstLastPara="1" wrap="square" lIns="91425" tIns="91425" rIns="91425" bIns="91425" anchor="t" anchorCtr="0">
            <a:normAutofit/>
          </a:bodyPr>
          <a:lstStyle>
            <a:lvl1pPr marL="152392" lvl="0" indent="0">
              <a:spcBef>
                <a:spcPts val="0"/>
              </a:spcBef>
              <a:spcAft>
                <a:spcPts val="0"/>
              </a:spcAft>
              <a:buSzPts val="1800"/>
              <a:buNone/>
              <a:defRPr sz="1867"/>
            </a:lvl1pPr>
            <a:lvl2pPr marL="1219140" lvl="1" indent="-423312">
              <a:spcBef>
                <a:spcPts val="0"/>
              </a:spcBef>
              <a:spcAft>
                <a:spcPts val="0"/>
              </a:spcAft>
              <a:buSzPts val="1400"/>
              <a:buChar char="○"/>
              <a:defRPr/>
            </a:lvl2pPr>
            <a:lvl3pPr marL="1828709" lvl="2" indent="-423312">
              <a:spcBef>
                <a:spcPts val="0"/>
              </a:spcBef>
              <a:spcAft>
                <a:spcPts val="0"/>
              </a:spcAft>
              <a:buSzPts val="1400"/>
              <a:buChar char="■"/>
              <a:defRPr/>
            </a:lvl3pPr>
            <a:lvl4pPr marL="2438278" lvl="3" indent="-423312">
              <a:spcBef>
                <a:spcPts val="0"/>
              </a:spcBef>
              <a:spcAft>
                <a:spcPts val="0"/>
              </a:spcAft>
              <a:buSzPts val="1400"/>
              <a:buChar char="●"/>
              <a:defRPr/>
            </a:lvl4pPr>
            <a:lvl5pPr marL="3047848" lvl="4" indent="-423312">
              <a:spcBef>
                <a:spcPts val="0"/>
              </a:spcBef>
              <a:spcAft>
                <a:spcPts val="0"/>
              </a:spcAft>
              <a:buSzPts val="1400"/>
              <a:buChar char="○"/>
              <a:defRPr/>
            </a:lvl5pPr>
            <a:lvl6pPr marL="3657418" lvl="5" indent="-423312">
              <a:spcBef>
                <a:spcPts val="0"/>
              </a:spcBef>
              <a:spcAft>
                <a:spcPts val="0"/>
              </a:spcAft>
              <a:buSzPts val="1400"/>
              <a:buChar char="■"/>
              <a:defRPr/>
            </a:lvl6pPr>
            <a:lvl7pPr marL="4266987" lvl="6" indent="-423312">
              <a:spcBef>
                <a:spcPts val="0"/>
              </a:spcBef>
              <a:spcAft>
                <a:spcPts val="0"/>
              </a:spcAft>
              <a:buSzPts val="1400"/>
              <a:buChar char="●"/>
              <a:defRPr/>
            </a:lvl7pPr>
            <a:lvl8pPr marL="4876557" lvl="7" indent="-423312">
              <a:spcBef>
                <a:spcPts val="0"/>
              </a:spcBef>
              <a:spcAft>
                <a:spcPts val="0"/>
              </a:spcAft>
              <a:buSzPts val="1400"/>
              <a:buChar char="○"/>
              <a:defRPr/>
            </a:lvl8pPr>
            <a:lvl9pPr marL="5486126" lvl="8" indent="-423312">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sp>
        <p:nvSpPr>
          <p:cNvPr id="11" name="Текст 10">
            <a:extLst>
              <a:ext uri="{FF2B5EF4-FFF2-40B4-BE49-F238E27FC236}">
                <a16:creationId xmlns:a16="http://schemas.microsoft.com/office/drawing/2014/main" id="{DDF8033F-2108-76DC-3D29-7C08ED120B8B}"/>
              </a:ext>
            </a:extLst>
          </p:cNvPr>
          <p:cNvSpPr>
            <a:spLocks noGrp="1"/>
          </p:cNvSpPr>
          <p:nvPr>
            <p:ph type="body" sz="quarter" idx="13"/>
          </p:nvPr>
        </p:nvSpPr>
        <p:spPr>
          <a:xfrm>
            <a:off x="2224232" y="345749"/>
            <a:ext cx="7632481" cy="759884"/>
          </a:xfrm>
        </p:spPr>
        <p:txBody>
          <a:bodyPr anchor="ctr"/>
          <a:lstStyle>
            <a:lvl1pPr marL="0" indent="0">
              <a:lnSpc>
                <a:spcPct val="100000"/>
              </a:lnSpc>
              <a:buNone/>
              <a:defRPr>
                <a:solidFill>
                  <a:schemeClr val="bg1"/>
                </a:solidFill>
              </a:defRPr>
            </a:lvl1pPr>
          </a:lstStyle>
          <a:p>
            <a:pPr lvl="0"/>
            <a:r>
              <a:rPr lang="ru-RU" dirty="0"/>
              <a:t>Образец текст</a:t>
            </a:r>
          </a:p>
        </p:txBody>
      </p:sp>
    </p:spTree>
    <p:extLst>
      <p:ext uri="{BB962C8B-B14F-4D97-AF65-F5344CB8AC3E}">
        <p14:creationId xmlns:p14="http://schemas.microsoft.com/office/powerpoint/2010/main" val="2605340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matchingName="Title and body" type="tx" preserve="1" userDrawn="1">
  <p:cSld name="1_Title and body">
    <p:spTree>
      <p:nvGrpSpPr>
        <p:cNvPr id="1" name=""/>
        <p:cNvGrpSpPr/>
        <p:nvPr/>
      </p:nvGrpSpPr>
      <p:grpSpPr bwMode="auto">
        <a:xfrm>
          <a:off x="0" y="0"/>
          <a:ext cx="0" cy="0"/>
          <a:chOff x="0" y="0"/>
          <a:chExt cx="0" cy="0"/>
        </a:xfrm>
      </p:grpSpPr>
      <p:sp>
        <p:nvSpPr>
          <p:cNvPr id="17" name="Google Shape;17;p4"/>
          <p:cNvSpPr txBox="1">
            <a:spLocks noGrp="1"/>
          </p:cNvSpPr>
          <p:nvPr>
            <p:ph type="title"/>
          </p:nvPr>
        </p:nvSpPr>
        <p:spPr bwMode="auto">
          <a:xfrm>
            <a:off x="632816" y="379639"/>
            <a:ext cx="8757867" cy="573703"/>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sz="2133" cap="all" baseline="0">
                <a:solidFill>
                  <a:srgbClr val="415B77"/>
                </a:solidFill>
                <a:latin typeface="+mn-l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endParaRPr dirty="0"/>
          </a:p>
        </p:txBody>
      </p:sp>
      <p:sp>
        <p:nvSpPr>
          <p:cNvPr id="18" name="Google Shape;18;p4"/>
          <p:cNvSpPr txBox="1">
            <a:spLocks noGrp="1"/>
          </p:cNvSpPr>
          <p:nvPr>
            <p:ph type="body" idx="1"/>
          </p:nvPr>
        </p:nvSpPr>
        <p:spPr bwMode="auto">
          <a:xfrm>
            <a:off x="415600" y="1536633"/>
            <a:ext cx="11360800" cy="4555200"/>
          </a:xfrm>
          <a:prstGeom prst="rect">
            <a:avLst/>
          </a:prstGeom>
        </p:spPr>
        <p:txBody>
          <a:bodyPr spcFirstLastPara="1" wrap="square" lIns="91425" tIns="91425" rIns="91425" bIns="91425" anchor="t" anchorCtr="0">
            <a:normAutofit/>
          </a:bodyPr>
          <a:lstStyle>
            <a:lvl1pPr marL="152392" lvl="0" indent="0">
              <a:spcBef>
                <a:spcPts val="0"/>
              </a:spcBef>
              <a:spcAft>
                <a:spcPts val="0"/>
              </a:spcAft>
              <a:buSzPts val="1800"/>
              <a:buNone/>
              <a:defRPr sz="1867"/>
            </a:lvl1pPr>
            <a:lvl2pPr marL="1219140" lvl="1" indent="-423312">
              <a:spcBef>
                <a:spcPts val="0"/>
              </a:spcBef>
              <a:spcAft>
                <a:spcPts val="0"/>
              </a:spcAft>
              <a:buSzPts val="1400"/>
              <a:buChar char="○"/>
              <a:defRPr/>
            </a:lvl2pPr>
            <a:lvl3pPr marL="1828709" lvl="2" indent="-423312">
              <a:spcBef>
                <a:spcPts val="0"/>
              </a:spcBef>
              <a:spcAft>
                <a:spcPts val="0"/>
              </a:spcAft>
              <a:buSzPts val="1400"/>
              <a:buChar char="■"/>
              <a:defRPr/>
            </a:lvl3pPr>
            <a:lvl4pPr marL="2438278" lvl="3" indent="-423312">
              <a:spcBef>
                <a:spcPts val="0"/>
              </a:spcBef>
              <a:spcAft>
                <a:spcPts val="0"/>
              </a:spcAft>
              <a:buSzPts val="1400"/>
              <a:buChar char="●"/>
              <a:defRPr/>
            </a:lvl4pPr>
            <a:lvl5pPr marL="3047848" lvl="4" indent="-423312">
              <a:spcBef>
                <a:spcPts val="0"/>
              </a:spcBef>
              <a:spcAft>
                <a:spcPts val="0"/>
              </a:spcAft>
              <a:buSzPts val="1400"/>
              <a:buChar char="○"/>
              <a:defRPr/>
            </a:lvl5pPr>
            <a:lvl6pPr marL="3657418" lvl="5" indent="-423312">
              <a:spcBef>
                <a:spcPts val="0"/>
              </a:spcBef>
              <a:spcAft>
                <a:spcPts val="0"/>
              </a:spcAft>
              <a:buSzPts val="1400"/>
              <a:buChar char="■"/>
              <a:defRPr/>
            </a:lvl6pPr>
            <a:lvl7pPr marL="4266987" lvl="6" indent="-423312">
              <a:spcBef>
                <a:spcPts val="0"/>
              </a:spcBef>
              <a:spcAft>
                <a:spcPts val="0"/>
              </a:spcAft>
              <a:buSzPts val="1400"/>
              <a:buChar char="●"/>
              <a:defRPr/>
            </a:lvl7pPr>
            <a:lvl8pPr marL="4876557" lvl="7" indent="-423312">
              <a:spcBef>
                <a:spcPts val="0"/>
              </a:spcBef>
              <a:spcAft>
                <a:spcPts val="0"/>
              </a:spcAft>
              <a:buSzPts val="1400"/>
              <a:buChar char="○"/>
              <a:defRPr/>
            </a:lvl8pPr>
            <a:lvl9pPr marL="5486126" lvl="8" indent="-423312">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pic>
        <p:nvPicPr>
          <p:cNvPr id="2" name="Рисунок 1" descr="Изображение выглядит как Графика, Шрифт, снимок экрана, графический дизайн&#10;&#10;Контент, сгенерированный ИИ, может содержать ошибки.">
            <a:extLst>
              <a:ext uri="{FF2B5EF4-FFF2-40B4-BE49-F238E27FC236}">
                <a16:creationId xmlns:a16="http://schemas.microsoft.com/office/drawing/2014/main" id="{B111EBC8-B90C-FB0E-9095-2FD3F6B19372}"/>
              </a:ext>
            </a:extLst>
          </p:cNvPr>
          <p:cNvPicPr>
            <a:picLocks noChangeAspect="1"/>
          </p:cNvPicPr>
          <p:nvPr userDrawn="1"/>
        </p:nvPicPr>
        <p:blipFill>
          <a:blip r:embed="rId2"/>
          <a:stretch>
            <a:fillRect/>
          </a:stretch>
        </p:blipFill>
        <p:spPr>
          <a:xfrm>
            <a:off x="9936267" y="471177"/>
            <a:ext cx="1812263" cy="422465"/>
          </a:xfrm>
          <a:prstGeom prst="rect">
            <a:avLst/>
          </a:prstGeom>
        </p:spPr>
      </p:pic>
      <p:cxnSp>
        <p:nvCxnSpPr>
          <p:cNvPr id="59" name="Прямая соединительная линия 58">
            <a:extLst>
              <a:ext uri="{FF2B5EF4-FFF2-40B4-BE49-F238E27FC236}">
                <a16:creationId xmlns:a16="http://schemas.microsoft.com/office/drawing/2014/main" id="{892FFE87-84FB-1D0C-85EA-3D8FAB883FA8}"/>
              </a:ext>
            </a:extLst>
          </p:cNvPr>
          <p:cNvCxnSpPr>
            <a:cxnSpLocks/>
          </p:cNvCxnSpPr>
          <p:nvPr userDrawn="1"/>
        </p:nvCxnSpPr>
        <p:spPr bwMode="auto">
          <a:xfrm>
            <a:off x="9570808" y="347587"/>
            <a:ext cx="0" cy="658928"/>
          </a:xfrm>
          <a:prstGeom prst="line">
            <a:avLst/>
          </a:prstGeom>
          <a:ln w="12700">
            <a:solidFill>
              <a:srgbClr val="697A96"/>
            </a:solidFill>
          </a:ln>
        </p:spPr>
        <p:style>
          <a:lnRef idx="1">
            <a:schemeClr val="accent1"/>
          </a:lnRef>
          <a:fillRef idx="0">
            <a:schemeClr val="accent1"/>
          </a:fillRef>
          <a:effectRef idx="0">
            <a:schemeClr val="accent1"/>
          </a:effectRef>
          <a:fontRef idx="minor">
            <a:schemeClr val="tx1"/>
          </a:fontRef>
        </p:style>
      </p:cxnSp>
      <p:grpSp>
        <p:nvGrpSpPr>
          <p:cNvPr id="196" name="Группа 195">
            <a:extLst>
              <a:ext uri="{FF2B5EF4-FFF2-40B4-BE49-F238E27FC236}">
                <a16:creationId xmlns:a16="http://schemas.microsoft.com/office/drawing/2014/main" id="{E402CF5F-3115-C864-8735-9CA54235346B}"/>
              </a:ext>
            </a:extLst>
          </p:cNvPr>
          <p:cNvGrpSpPr/>
          <p:nvPr userDrawn="1"/>
        </p:nvGrpSpPr>
        <p:grpSpPr>
          <a:xfrm flipH="1">
            <a:off x="808507" y="945015"/>
            <a:ext cx="4448189" cy="122999"/>
            <a:chOff x="1125606" y="603315"/>
            <a:chExt cx="1911723" cy="0"/>
          </a:xfrm>
        </p:grpSpPr>
        <p:cxnSp>
          <p:nvCxnSpPr>
            <p:cNvPr id="197" name="Прямая соединительная линия 196">
              <a:extLst>
                <a:ext uri="{FF2B5EF4-FFF2-40B4-BE49-F238E27FC236}">
                  <a16:creationId xmlns:a16="http://schemas.microsoft.com/office/drawing/2014/main" id="{7ECD95B1-D07E-D92F-ADC6-A86FF886895D}"/>
                </a:ext>
              </a:extLst>
            </p:cNvPr>
            <p:cNvCxnSpPr>
              <a:cxnSpLocks/>
            </p:cNvCxnSpPr>
            <p:nvPr/>
          </p:nvCxnSpPr>
          <p:spPr>
            <a:xfrm>
              <a:off x="1125606" y="603315"/>
              <a:ext cx="1055262" cy="0"/>
            </a:xfrm>
            <a:prstGeom prst="line">
              <a:avLst/>
            </a:prstGeom>
            <a:ln w="28575">
              <a:solidFill>
                <a:srgbClr val="98A8BA"/>
              </a:solidFill>
            </a:ln>
          </p:spPr>
          <p:style>
            <a:lnRef idx="1">
              <a:schemeClr val="accent1"/>
            </a:lnRef>
            <a:fillRef idx="0">
              <a:schemeClr val="accent1"/>
            </a:fillRef>
            <a:effectRef idx="0">
              <a:schemeClr val="accent1"/>
            </a:effectRef>
            <a:fontRef idx="minor">
              <a:schemeClr val="tx1"/>
            </a:fontRef>
          </p:style>
        </p:cxnSp>
        <p:cxnSp>
          <p:nvCxnSpPr>
            <p:cNvPr id="198" name="Прямая соединительная линия 197">
              <a:extLst>
                <a:ext uri="{FF2B5EF4-FFF2-40B4-BE49-F238E27FC236}">
                  <a16:creationId xmlns:a16="http://schemas.microsoft.com/office/drawing/2014/main" id="{57E2F6E8-91B4-DCFD-54DE-BBCDAA66D8F8}"/>
                </a:ext>
              </a:extLst>
            </p:cNvPr>
            <p:cNvCxnSpPr>
              <a:cxnSpLocks/>
            </p:cNvCxnSpPr>
            <p:nvPr/>
          </p:nvCxnSpPr>
          <p:spPr>
            <a:xfrm>
              <a:off x="2253425" y="603315"/>
              <a:ext cx="4026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9" name="Прямая соединительная линия 198">
              <a:extLst>
                <a:ext uri="{FF2B5EF4-FFF2-40B4-BE49-F238E27FC236}">
                  <a16:creationId xmlns:a16="http://schemas.microsoft.com/office/drawing/2014/main" id="{E3F02597-F662-EAC7-D052-B51871523938}"/>
                </a:ext>
              </a:extLst>
            </p:cNvPr>
            <p:cNvCxnSpPr>
              <a:cxnSpLocks/>
            </p:cNvCxnSpPr>
            <p:nvPr/>
          </p:nvCxnSpPr>
          <p:spPr>
            <a:xfrm flipV="1">
              <a:off x="2736485" y="603315"/>
              <a:ext cx="300844" cy="0"/>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 name="Прямоугольник 3">
            <a:extLst>
              <a:ext uri="{FF2B5EF4-FFF2-40B4-BE49-F238E27FC236}">
                <a16:creationId xmlns:a16="http://schemas.microsoft.com/office/drawing/2014/main" id="{27D400BB-7D09-EFD4-F2AE-553C8B504FCC}"/>
              </a:ext>
            </a:extLst>
          </p:cNvPr>
          <p:cNvSpPr/>
          <p:nvPr userDrawn="1"/>
        </p:nvSpPr>
        <p:spPr>
          <a:xfrm>
            <a:off x="0" y="458047"/>
            <a:ext cx="632816" cy="507413"/>
          </a:xfrm>
          <a:prstGeom prst="rect">
            <a:avLst/>
          </a:prstGeom>
          <a:solidFill>
            <a:srgbClr val="95A1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0667381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matchingName="Title and body" type="tx" preserve="1" userDrawn="1">
  <p:cSld name="1_Title and body">
    <p:spTree>
      <p:nvGrpSpPr>
        <p:cNvPr id="1" name=""/>
        <p:cNvGrpSpPr/>
        <p:nvPr/>
      </p:nvGrpSpPr>
      <p:grpSpPr bwMode="auto">
        <a:xfrm>
          <a:off x="0" y="0"/>
          <a:ext cx="0" cy="0"/>
          <a:chOff x="0" y="0"/>
          <a:chExt cx="0" cy="0"/>
        </a:xfrm>
      </p:grpSpPr>
      <p:sp>
        <p:nvSpPr>
          <p:cNvPr id="17" name="Google Shape;17;p4"/>
          <p:cNvSpPr txBox="1">
            <a:spLocks noGrp="1"/>
          </p:cNvSpPr>
          <p:nvPr>
            <p:ph type="title"/>
          </p:nvPr>
        </p:nvSpPr>
        <p:spPr bwMode="auto">
          <a:xfrm>
            <a:off x="632816" y="379639"/>
            <a:ext cx="8757867" cy="573703"/>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sz="2133" cap="all" baseline="0">
                <a:solidFill>
                  <a:srgbClr val="415B77"/>
                </a:solidFill>
                <a:latin typeface="+mn-l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endParaRPr dirty="0"/>
          </a:p>
        </p:txBody>
      </p:sp>
      <p:sp>
        <p:nvSpPr>
          <p:cNvPr id="18" name="Google Shape;18;p4"/>
          <p:cNvSpPr txBox="1">
            <a:spLocks noGrp="1"/>
          </p:cNvSpPr>
          <p:nvPr>
            <p:ph type="body" idx="1"/>
          </p:nvPr>
        </p:nvSpPr>
        <p:spPr bwMode="auto">
          <a:xfrm>
            <a:off x="415600" y="1536633"/>
            <a:ext cx="11360800" cy="4555200"/>
          </a:xfrm>
          <a:prstGeom prst="rect">
            <a:avLst/>
          </a:prstGeom>
        </p:spPr>
        <p:txBody>
          <a:bodyPr spcFirstLastPara="1" wrap="square" lIns="91425" tIns="91425" rIns="91425" bIns="91425" anchor="t" anchorCtr="0">
            <a:normAutofit/>
          </a:bodyPr>
          <a:lstStyle>
            <a:lvl1pPr marL="152392" lvl="0" indent="0">
              <a:spcBef>
                <a:spcPts val="0"/>
              </a:spcBef>
              <a:spcAft>
                <a:spcPts val="0"/>
              </a:spcAft>
              <a:buSzPts val="1800"/>
              <a:buNone/>
              <a:defRPr sz="1867"/>
            </a:lvl1pPr>
            <a:lvl2pPr marL="1219140" lvl="1" indent="-423312">
              <a:spcBef>
                <a:spcPts val="0"/>
              </a:spcBef>
              <a:spcAft>
                <a:spcPts val="0"/>
              </a:spcAft>
              <a:buSzPts val="1400"/>
              <a:buChar char="○"/>
              <a:defRPr/>
            </a:lvl2pPr>
            <a:lvl3pPr marL="1828709" lvl="2" indent="-423312">
              <a:spcBef>
                <a:spcPts val="0"/>
              </a:spcBef>
              <a:spcAft>
                <a:spcPts val="0"/>
              </a:spcAft>
              <a:buSzPts val="1400"/>
              <a:buChar char="■"/>
              <a:defRPr/>
            </a:lvl3pPr>
            <a:lvl4pPr marL="2438278" lvl="3" indent="-423312">
              <a:spcBef>
                <a:spcPts val="0"/>
              </a:spcBef>
              <a:spcAft>
                <a:spcPts val="0"/>
              </a:spcAft>
              <a:buSzPts val="1400"/>
              <a:buChar char="●"/>
              <a:defRPr/>
            </a:lvl4pPr>
            <a:lvl5pPr marL="3047848" lvl="4" indent="-423312">
              <a:spcBef>
                <a:spcPts val="0"/>
              </a:spcBef>
              <a:spcAft>
                <a:spcPts val="0"/>
              </a:spcAft>
              <a:buSzPts val="1400"/>
              <a:buChar char="○"/>
              <a:defRPr/>
            </a:lvl5pPr>
            <a:lvl6pPr marL="3657418" lvl="5" indent="-423312">
              <a:spcBef>
                <a:spcPts val="0"/>
              </a:spcBef>
              <a:spcAft>
                <a:spcPts val="0"/>
              </a:spcAft>
              <a:buSzPts val="1400"/>
              <a:buChar char="■"/>
              <a:defRPr/>
            </a:lvl6pPr>
            <a:lvl7pPr marL="4266987" lvl="6" indent="-423312">
              <a:spcBef>
                <a:spcPts val="0"/>
              </a:spcBef>
              <a:spcAft>
                <a:spcPts val="0"/>
              </a:spcAft>
              <a:buSzPts val="1400"/>
              <a:buChar char="●"/>
              <a:defRPr/>
            </a:lvl7pPr>
            <a:lvl8pPr marL="4876557" lvl="7" indent="-423312">
              <a:spcBef>
                <a:spcPts val="0"/>
              </a:spcBef>
              <a:spcAft>
                <a:spcPts val="0"/>
              </a:spcAft>
              <a:buSzPts val="1400"/>
              <a:buChar char="○"/>
              <a:defRPr/>
            </a:lvl8pPr>
            <a:lvl9pPr marL="5486126" lvl="8" indent="-423312">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pic>
        <p:nvPicPr>
          <p:cNvPr id="2" name="Рисунок 1" descr="Изображение выглядит как Графика, Шрифт, снимок экрана, графический дизайн&#10;&#10;Контент, сгенерированный ИИ, может содержать ошибки.">
            <a:extLst>
              <a:ext uri="{FF2B5EF4-FFF2-40B4-BE49-F238E27FC236}">
                <a16:creationId xmlns:a16="http://schemas.microsoft.com/office/drawing/2014/main" id="{B111EBC8-B90C-FB0E-9095-2FD3F6B19372}"/>
              </a:ext>
            </a:extLst>
          </p:cNvPr>
          <p:cNvPicPr>
            <a:picLocks noChangeAspect="1"/>
          </p:cNvPicPr>
          <p:nvPr userDrawn="1"/>
        </p:nvPicPr>
        <p:blipFill>
          <a:blip r:embed="rId2"/>
          <a:stretch>
            <a:fillRect/>
          </a:stretch>
        </p:blipFill>
        <p:spPr>
          <a:xfrm>
            <a:off x="9936267" y="471177"/>
            <a:ext cx="1812263" cy="422465"/>
          </a:xfrm>
          <a:prstGeom prst="rect">
            <a:avLst/>
          </a:prstGeom>
        </p:spPr>
      </p:pic>
      <p:cxnSp>
        <p:nvCxnSpPr>
          <p:cNvPr id="59" name="Прямая соединительная линия 58">
            <a:extLst>
              <a:ext uri="{FF2B5EF4-FFF2-40B4-BE49-F238E27FC236}">
                <a16:creationId xmlns:a16="http://schemas.microsoft.com/office/drawing/2014/main" id="{892FFE87-84FB-1D0C-85EA-3D8FAB883FA8}"/>
              </a:ext>
            </a:extLst>
          </p:cNvPr>
          <p:cNvCxnSpPr>
            <a:cxnSpLocks/>
          </p:cNvCxnSpPr>
          <p:nvPr userDrawn="1"/>
        </p:nvCxnSpPr>
        <p:spPr bwMode="auto">
          <a:xfrm>
            <a:off x="9570808" y="347587"/>
            <a:ext cx="0" cy="658928"/>
          </a:xfrm>
          <a:prstGeom prst="line">
            <a:avLst/>
          </a:prstGeom>
          <a:ln w="12700">
            <a:solidFill>
              <a:srgbClr val="697A96"/>
            </a:solidFill>
          </a:ln>
        </p:spPr>
        <p:style>
          <a:lnRef idx="1">
            <a:schemeClr val="accent1"/>
          </a:lnRef>
          <a:fillRef idx="0">
            <a:schemeClr val="accent1"/>
          </a:fillRef>
          <a:effectRef idx="0">
            <a:schemeClr val="accent1"/>
          </a:effectRef>
          <a:fontRef idx="minor">
            <a:schemeClr val="tx1"/>
          </a:fontRef>
        </p:style>
      </p:cxnSp>
      <p:grpSp>
        <p:nvGrpSpPr>
          <p:cNvPr id="196" name="Группа 195">
            <a:extLst>
              <a:ext uri="{FF2B5EF4-FFF2-40B4-BE49-F238E27FC236}">
                <a16:creationId xmlns:a16="http://schemas.microsoft.com/office/drawing/2014/main" id="{E402CF5F-3115-C864-8735-9CA54235346B}"/>
              </a:ext>
            </a:extLst>
          </p:cNvPr>
          <p:cNvGrpSpPr/>
          <p:nvPr userDrawn="1"/>
        </p:nvGrpSpPr>
        <p:grpSpPr>
          <a:xfrm flipH="1">
            <a:off x="808507" y="945015"/>
            <a:ext cx="4448189" cy="122999"/>
            <a:chOff x="1125606" y="603315"/>
            <a:chExt cx="1911723" cy="0"/>
          </a:xfrm>
        </p:grpSpPr>
        <p:cxnSp>
          <p:nvCxnSpPr>
            <p:cNvPr id="197" name="Прямая соединительная линия 196">
              <a:extLst>
                <a:ext uri="{FF2B5EF4-FFF2-40B4-BE49-F238E27FC236}">
                  <a16:creationId xmlns:a16="http://schemas.microsoft.com/office/drawing/2014/main" id="{7ECD95B1-D07E-D92F-ADC6-A86FF886895D}"/>
                </a:ext>
              </a:extLst>
            </p:cNvPr>
            <p:cNvCxnSpPr>
              <a:cxnSpLocks/>
            </p:cNvCxnSpPr>
            <p:nvPr/>
          </p:nvCxnSpPr>
          <p:spPr>
            <a:xfrm>
              <a:off x="1125606" y="603315"/>
              <a:ext cx="1055262" cy="0"/>
            </a:xfrm>
            <a:prstGeom prst="line">
              <a:avLst/>
            </a:prstGeom>
            <a:ln w="28575">
              <a:solidFill>
                <a:srgbClr val="98A8BA"/>
              </a:solidFill>
            </a:ln>
          </p:spPr>
          <p:style>
            <a:lnRef idx="1">
              <a:schemeClr val="accent1"/>
            </a:lnRef>
            <a:fillRef idx="0">
              <a:schemeClr val="accent1"/>
            </a:fillRef>
            <a:effectRef idx="0">
              <a:schemeClr val="accent1"/>
            </a:effectRef>
            <a:fontRef idx="minor">
              <a:schemeClr val="tx1"/>
            </a:fontRef>
          </p:style>
        </p:cxnSp>
        <p:cxnSp>
          <p:nvCxnSpPr>
            <p:cNvPr id="198" name="Прямая соединительная линия 197">
              <a:extLst>
                <a:ext uri="{FF2B5EF4-FFF2-40B4-BE49-F238E27FC236}">
                  <a16:creationId xmlns:a16="http://schemas.microsoft.com/office/drawing/2014/main" id="{57E2F6E8-91B4-DCFD-54DE-BBCDAA66D8F8}"/>
                </a:ext>
              </a:extLst>
            </p:cNvPr>
            <p:cNvCxnSpPr>
              <a:cxnSpLocks/>
            </p:cNvCxnSpPr>
            <p:nvPr/>
          </p:nvCxnSpPr>
          <p:spPr>
            <a:xfrm>
              <a:off x="2253425" y="603315"/>
              <a:ext cx="4026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9" name="Прямая соединительная линия 198">
              <a:extLst>
                <a:ext uri="{FF2B5EF4-FFF2-40B4-BE49-F238E27FC236}">
                  <a16:creationId xmlns:a16="http://schemas.microsoft.com/office/drawing/2014/main" id="{E3F02597-F662-EAC7-D052-B51871523938}"/>
                </a:ext>
              </a:extLst>
            </p:cNvPr>
            <p:cNvCxnSpPr>
              <a:cxnSpLocks/>
            </p:cNvCxnSpPr>
            <p:nvPr/>
          </p:nvCxnSpPr>
          <p:spPr>
            <a:xfrm flipV="1">
              <a:off x="2736485" y="603315"/>
              <a:ext cx="300844" cy="0"/>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 name="Прямоугольник 3">
            <a:extLst>
              <a:ext uri="{FF2B5EF4-FFF2-40B4-BE49-F238E27FC236}">
                <a16:creationId xmlns:a16="http://schemas.microsoft.com/office/drawing/2014/main" id="{27D400BB-7D09-EFD4-F2AE-553C8B504FCC}"/>
              </a:ext>
            </a:extLst>
          </p:cNvPr>
          <p:cNvSpPr/>
          <p:nvPr userDrawn="1"/>
        </p:nvSpPr>
        <p:spPr>
          <a:xfrm>
            <a:off x="0" y="458047"/>
            <a:ext cx="632816" cy="507413"/>
          </a:xfrm>
          <a:prstGeom prst="rect">
            <a:avLst/>
          </a:prstGeom>
          <a:solidFill>
            <a:srgbClr val="95A1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a:extLst>
              <a:ext uri="{FF2B5EF4-FFF2-40B4-BE49-F238E27FC236}">
                <a16:creationId xmlns:a16="http://schemas.microsoft.com/office/drawing/2014/main" id="{25C02912-501C-6FFD-E02D-4DB500DD18CF}"/>
              </a:ext>
            </a:extLst>
          </p:cNvPr>
          <p:cNvPicPr>
            <a:picLocks noChangeAspect="1"/>
          </p:cNvPicPr>
          <p:nvPr userDrawn="1"/>
        </p:nvPicPr>
        <p:blipFill>
          <a:blip r:embed="rId3"/>
          <a:stretch>
            <a:fillRect/>
          </a:stretch>
        </p:blipFill>
        <p:spPr>
          <a:xfrm>
            <a:off x="-592667" y="2800897"/>
            <a:ext cx="4621673" cy="4684105"/>
          </a:xfrm>
          <a:prstGeom prst="rect">
            <a:avLst/>
          </a:prstGeom>
        </p:spPr>
      </p:pic>
    </p:spTree>
    <p:extLst>
      <p:ext uri="{BB962C8B-B14F-4D97-AF65-F5344CB8AC3E}">
        <p14:creationId xmlns:p14="http://schemas.microsoft.com/office/powerpoint/2010/main" val="2799189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2" y="40"/>
            <a:ext cx="12185903" cy="6854699"/>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4389910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2"/>
            <a:ext cx="12192000" cy="1481455"/>
          </a:xfrm>
          <a:custGeom>
            <a:avLst/>
            <a:gdLst/>
            <a:ahLst/>
            <a:cxnLst/>
            <a:rect l="l" t="t" r="r" b="b"/>
            <a:pathLst>
              <a:path w="12192000" h="1481455">
                <a:moveTo>
                  <a:pt x="12192000" y="0"/>
                </a:moveTo>
                <a:lnTo>
                  <a:pt x="0" y="0"/>
                </a:lnTo>
                <a:lnTo>
                  <a:pt x="0" y="1481327"/>
                </a:lnTo>
                <a:lnTo>
                  <a:pt x="12192000" y="1481327"/>
                </a:lnTo>
                <a:lnTo>
                  <a:pt x="12192000" y="0"/>
                </a:lnTo>
                <a:close/>
              </a:path>
            </a:pathLst>
          </a:custGeom>
          <a:solidFill>
            <a:srgbClr val="0D4697"/>
          </a:solidFill>
        </p:spPr>
        <p:txBody>
          <a:bodyPr wrap="square" lIns="0" tIns="0" rIns="0" bIns="0" rtlCol="0"/>
          <a:lstStyle/>
          <a:p>
            <a:endParaRPr sz="1400"/>
          </a:p>
        </p:txBody>
      </p:sp>
      <p:sp>
        <p:nvSpPr>
          <p:cNvPr id="2" name="Holder 2"/>
          <p:cNvSpPr>
            <a:spLocks noGrp="1"/>
          </p:cNvSpPr>
          <p:nvPr>
            <p:ph type="title"/>
          </p:nvPr>
        </p:nvSpPr>
        <p:spPr/>
        <p:txBody>
          <a:bodyPr lIns="0" tIns="0" rIns="0" bIns="0"/>
          <a:lstStyle>
            <a:lvl1pPr>
              <a:defRPr sz="2000" b="0"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7647634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matchingName="Main point" userDrawn="1">
  <p:cSld name="Main point">
    <p:spTree>
      <p:nvGrpSpPr>
        <p:cNvPr id="1" name=""/>
        <p:cNvGrpSpPr/>
        <p:nvPr/>
      </p:nvGrpSpPr>
      <p:grpSpPr bwMode="auto">
        <a:xfrm>
          <a:off x="0" y="0"/>
          <a:ext cx="0" cy="0"/>
          <a:chOff x="0" y="0"/>
          <a:chExt cx="0" cy="0"/>
        </a:xfrm>
      </p:grpSpPr>
      <p:sp>
        <p:nvSpPr>
          <p:cNvPr id="34" name="Google Shape;34;p8"/>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smtClean="0"/>
              <a:pPr>
                <a:defRPr/>
              </a:pPr>
              <a:t>‹#›</a:t>
            </a:fld>
            <a:endParaRPr lang="ru"/>
          </a:p>
        </p:txBody>
      </p:sp>
      <p:sp>
        <p:nvSpPr>
          <p:cNvPr id="5" name="Прямоугольник 4"/>
          <p:cNvSpPr/>
          <p:nvPr userDrawn="1"/>
        </p:nvSpPr>
        <p:spPr bwMode="auto">
          <a:xfrm>
            <a:off x="0" y="0"/>
            <a:ext cx="7416800" cy="685800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pic>
        <p:nvPicPr>
          <p:cNvPr id="12" name="Рисунок 11" descr="Изображение выглядит как Графика, снимок экрана, графический дизайн, Красочность&#10;&#10;Контент, сгенерированный ИИ, может содержать ошибки.">
            <a:extLst>
              <a:ext uri="{FF2B5EF4-FFF2-40B4-BE49-F238E27FC236}">
                <a16:creationId xmlns:a16="http://schemas.microsoft.com/office/drawing/2014/main" id="{CC8090CA-C459-1934-C194-5646C76F35B9}"/>
              </a:ext>
            </a:extLst>
          </p:cNvPr>
          <p:cNvPicPr>
            <a:picLocks noChangeAspect="1"/>
          </p:cNvPicPr>
          <p:nvPr userDrawn="1"/>
        </p:nvPicPr>
        <p:blipFill>
          <a:blip r:embed="rId2"/>
          <a:stretch>
            <a:fillRect/>
          </a:stretch>
        </p:blipFill>
        <p:spPr bwMode="auto">
          <a:xfrm>
            <a:off x="1" y="4023360"/>
            <a:ext cx="2839915" cy="2834640"/>
          </a:xfrm>
          <a:prstGeom prst="rect">
            <a:avLst/>
          </a:prstGeom>
        </p:spPr>
      </p:pic>
      <p:sp>
        <p:nvSpPr>
          <p:cNvPr id="4" name="Рисунок 3">
            <a:extLst>
              <a:ext uri="{FF2B5EF4-FFF2-40B4-BE49-F238E27FC236}">
                <a16:creationId xmlns:a16="http://schemas.microsoft.com/office/drawing/2014/main" id="{96CED2D4-027C-4EF6-EA65-C98D49A2062F}"/>
              </a:ext>
            </a:extLst>
          </p:cNvPr>
          <p:cNvSpPr>
            <a:spLocks noGrp="1"/>
          </p:cNvSpPr>
          <p:nvPr>
            <p:ph type="pic" sz="quarter" idx="13" hasCustomPrompt="1"/>
          </p:nvPr>
        </p:nvSpPr>
        <p:spPr>
          <a:xfrm>
            <a:off x="7416802" y="1"/>
            <a:ext cx="4775199" cy="6857999"/>
          </a:xfrm>
        </p:spPr>
        <p:txBody>
          <a:bodyPr anchor="ctr"/>
          <a:lstStyle>
            <a:lvl1pPr marL="152392" indent="0" algn="ctr">
              <a:buNone/>
              <a:defRPr/>
            </a:lvl1pPr>
          </a:lstStyle>
          <a:p>
            <a:r>
              <a:rPr lang="ru-RU" dirty="0"/>
              <a:t>Вставьте </a:t>
            </a:r>
            <a:r>
              <a:rPr lang="ru-RU" dirty="0" err="1"/>
              <a:t>пикчу</a:t>
            </a:r>
            <a:endParaRPr lang="ru-RU" dirty="0"/>
          </a:p>
        </p:txBody>
      </p:sp>
    </p:spTree>
    <p:extLst>
      <p:ext uri="{BB962C8B-B14F-4D97-AF65-F5344CB8AC3E}">
        <p14:creationId xmlns:p14="http://schemas.microsoft.com/office/powerpoint/2010/main" val="29119891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matchingName="Main point" preserve="1" userDrawn="1">
  <p:cSld name="1_Main point">
    <p:spTree>
      <p:nvGrpSpPr>
        <p:cNvPr id="1" name=""/>
        <p:cNvGrpSpPr/>
        <p:nvPr/>
      </p:nvGrpSpPr>
      <p:grpSpPr bwMode="auto">
        <a:xfrm>
          <a:off x="0" y="0"/>
          <a:ext cx="0" cy="0"/>
          <a:chOff x="0" y="0"/>
          <a:chExt cx="0" cy="0"/>
        </a:xfrm>
      </p:grpSpPr>
      <p:sp>
        <p:nvSpPr>
          <p:cNvPr id="34" name="Google Shape;34;p8"/>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smtClean="0"/>
              <a:pPr>
                <a:defRPr/>
              </a:pPr>
              <a:t>‹#›</a:t>
            </a:fld>
            <a:endParaRPr lang="ru"/>
          </a:p>
        </p:txBody>
      </p:sp>
      <p:sp>
        <p:nvSpPr>
          <p:cNvPr id="5" name="Прямоугольник 4"/>
          <p:cNvSpPr/>
          <p:nvPr userDrawn="1"/>
        </p:nvSpPr>
        <p:spPr bwMode="auto">
          <a:xfrm>
            <a:off x="0" y="0"/>
            <a:ext cx="7416800" cy="685800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pic>
        <p:nvPicPr>
          <p:cNvPr id="4" name="Рисунок 3" descr="Изображение выглядит как Графика, снимок экрана, графический дизайн, Красочность&#10;&#10;Контент, сгенерированный ИИ, может содержать ошибки.">
            <a:extLst>
              <a:ext uri="{FF2B5EF4-FFF2-40B4-BE49-F238E27FC236}">
                <a16:creationId xmlns:a16="http://schemas.microsoft.com/office/drawing/2014/main" id="{CC8090CA-C459-1934-C194-5646C76F35B9}"/>
              </a:ext>
            </a:extLst>
          </p:cNvPr>
          <p:cNvPicPr>
            <a:picLocks noChangeAspect="1"/>
          </p:cNvPicPr>
          <p:nvPr userDrawn="1"/>
        </p:nvPicPr>
        <p:blipFill>
          <a:blip r:embed="rId2"/>
          <a:stretch>
            <a:fillRect/>
          </a:stretch>
        </p:blipFill>
        <p:spPr>
          <a:xfrm>
            <a:off x="3" y="1858423"/>
            <a:ext cx="5008879" cy="4999576"/>
          </a:xfrm>
          <a:prstGeom prst="rect">
            <a:avLst/>
          </a:prstGeom>
        </p:spPr>
      </p:pic>
      <p:sp>
        <p:nvSpPr>
          <p:cNvPr id="2" name="Прямоугольник 1">
            <a:extLst>
              <a:ext uri="{FF2B5EF4-FFF2-40B4-BE49-F238E27FC236}">
                <a16:creationId xmlns:a16="http://schemas.microsoft.com/office/drawing/2014/main" id="{6C331697-7B93-F6AA-08B6-FA38556300C5}"/>
              </a:ext>
            </a:extLst>
          </p:cNvPr>
          <p:cNvSpPr/>
          <p:nvPr userDrawn="1"/>
        </p:nvSpPr>
        <p:spPr bwMode="auto">
          <a:xfrm>
            <a:off x="-1" y="-1"/>
            <a:ext cx="7416800" cy="6858000"/>
          </a:xfrm>
          <a:prstGeom prst="rect">
            <a:avLst/>
          </a:prstGeom>
          <a:solidFill>
            <a:srgbClr val="1D3252">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pic>
        <p:nvPicPr>
          <p:cNvPr id="3" name="Рисунок 2"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5A5B7043-9CCA-E422-AEF3-132D331DE4CF}"/>
              </a:ext>
            </a:extLst>
          </p:cNvPr>
          <p:cNvPicPr>
            <a:picLocks noChangeAspect="1"/>
          </p:cNvPicPr>
          <p:nvPr userDrawn="1"/>
        </p:nvPicPr>
        <p:blipFill>
          <a:blip r:embed="rId3"/>
          <a:stretch>
            <a:fillRect/>
          </a:stretch>
        </p:blipFill>
        <p:spPr bwMode="auto">
          <a:xfrm>
            <a:off x="879157" y="976324"/>
            <a:ext cx="3486417" cy="812845"/>
          </a:xfrm>
          <a:prstGeom prst="rect">
            <a:avLst/>
          </a:prstGeom>
        </p:spPr>
      </p:pic>
    </p:spTree>
    <p:extLst>
      <p:ext uri="{BB962C8B-B14F-4D97-AF65-F5344CB8AC3E}">
        <p14:creationId xmlns:p14="http://schemas.microsoft.com/office/powerpoint/2010/main" val="2917460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matchingName="Main point" preserve="1" userDrawn="1">
  <p:cSld name="1_Main point">
    <p:spTree>
      <p:nvGrpSpPr>
        <p:cNvPr id="1" name=""/>
        <p:cNvGrpSpPr/>
        <p:nvPr/>
      </p:nvGrpSpPr>
      <p:grpSpPr bwMode="auto">
        <a:xfrm>
          <a:off x="0" y="0"/>
          <a:ext cx="0" cy="0"/>
          <a:chOff x="0" y="0"/>
          <a:chExt cx="0" cy="0"/>
        </a:xfrm>
      </p:grpSpPr>
      <p:sp>
        <p:nvSpPr>
          <p:cNvPr id="34" name="Google Shape;34;p8"/>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smtClean="0"/>
              <a:pPr>
                <a:defRPr/>
              </a:pPr>
              <a:t>‹#›</a:t>
            </a:fld>
            <a:endParaRPr lang="ru"/>
          </a:p>
        </p:txBody>
      </p:sp>
      <p:sp>
        <p:nvSpPr>
          <p:cNvPr id="5" name="Прямоугольник 4"/>
          <p:cNvSpPr/>
          <p:nvPr userDrawn="1"/>
        </p:nvSpPr>
        <p:spPr bwMode="auto">
          <a:xfrm>
            <a:off x="0" y="0"/>
            <a:ext cx="12192000" cy="685800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pic>
        <p:nvPicPr>
          <p:cNvPr id="11" name="Рисунок 10">
            <a:extLst>
              <a:ext uri="{FF2B5EF4-FFF2-40B4-BE49-F238E27FC236}">
                <a16:creationId xmlns:a16="http://schemas.microsoft.com/office/drawing/2014/main" id="{4B897A92-690F-7B02-961E-6C43576001CE}"/>
              </a:ext>
            </a:extLst>
          </p:cNvPr>
          <p:cNvPicPr>
            <a:picLocks noChangeAspect="1"/>
          </p:cNvPicPr>
          <p:nvPr userDrawn="1"/>
        </p:nvPicPr>
        <p:blipFill>
          <a:blip r:embed="rId2"/>
          <a:stretch>
            <a:fillRect/>
          </a:stretch>
        </p:blipFill>
        <p:spPr>
          <a:xfrm>
            <a:off x="6233038" y="595115"/>
            <a:ext cx="5592225" cy="5667768"/>
          </a:xfrm>
          <a:prstGeom prst="rect">
            <a:avLst/>
          </a:prstGeom>
        </p:spPr>
      </p:pic>
    </p:spTree>
    <p:extLst>
      <p:ext uri="{BB962C8B-B14F-4D97-AF65-F5344CB8AC3E}">
        <p14:creationId xmlns:p14="http://schemas.microsoft.com/office/powerpoint/2010/main" val="34603330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matchingName="Title and body" userDrawn="1">
  <p:cSld name="Title and body">
    <p:spTree>
      <p:nvGrpSpPr>
        <p:cNvPr id="1" name=""/>
        <p:cNvGrpSpPr/>
        <p:nvPr/>
      </p:nvGrpSpPr>
      <p:grpSpPr bwMode="auto">
        <a:xfrm>
          <a:off x="0" y="0"/>
          <a:ext cx="0" cy="0"/>
          <a:chOff x="0" y="0"/>
          <a:chExt cx="0" cy="0"/>
        </a:xfrm>
      </p:grpSpPr>
      <p:sp>
        <p:nvSpPr>
          <p:cNvPr id="3" name="Прямоугольник 2">
            <a:extLst>
              <a:ext uri="{FF2B5EF4-FFF2-40B4-BE49-F238E27FC236}">
                <a16:creationId xmlns:a16="http://schemas.microsoft.com/office/drawing/2014/main" id="{DE7B15E8-1E83-174B-7AD7-8373F6B4BD7D}"/>
              </a:ext>
            </a:extLst>
          </p:cNvPr>
          <p:cNvSpPr/>
          <p:nvPr userDrawn="1"/>
        </p:nvSpPr>
        <p:spPr bwMode="auto">
          <a:xfrm>
            <a:off x="3" y="236101"/>
            <a:ext cx="12191983" cy="954107"/>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cxnSp>
        <p:nvCxnSpPr>
          <p:cNvPr id="5" name="Прямая соединительная линия 4">
            <a:extLst>
              <a:ext uri="{FF2B5EF4-FFF2-40B4-BE49-F238E27FC236}">
                <a16:creationId xmlns:a16="http://schemas.microsoft.com/office/drawing/2014/main" id="{BE09A521-F48B-F725-09EE-E2D204A34EFB}"/>
              </a:ext>
            </a:extLst>
          </p:cNvPr>
          <p:cNvCxnSpPr>
            <a:cxnSpLocks/>
          </p:cNvCxnSpPr>
          <p:nvPr userDrawn="1"/>
        </p:nvCxnSpPr>
        <p:spPr bwMode="auto">
          <a:xfrm>
            <a:off x="831455" y="418862"/>
            <a:ext cx="0" cy="6136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Рисунок 6"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9B9885CB-DEA8-87EB-BE60-0B649BEACA5B}"/>
              </a:ext>
            </a:extLst>
          </p:cNvPr>
          <p:cNvPicPr>
            <a:picLocks noChangeAspect="1"/>
          </p:cNvPicPr>
          <p:nvPr userDrawn="1"/>
        </p:nvPicPr>
        <p:blipFill>
          <a:blip r:embed="rId2"/>
          <a:srcRect r="77235"/>
          <a:stretch/>
        </p:blipFill>
        <p:spPr bwMode="auto">
          <a:xfrm>
            <a:off x="216928" y="444003"/>
            <a:ext cx="499192" cy="563380"/>
          </a:xfrm>
          <a:prstGeom prst="rect">
            <a:avLst/>
          </a:prstGeom>
        </p:spPr>
      </p:pic>
      <p:pic>
        <p:nvPicPr>
          <p:cNvPr id="8" name="Рисунок 7" descr="Изображение выглядит как снимок экрана, Графика, графический дизайн, искусство&#10;&#10;Контент, сгенерированный ИИ, может содержать ошибки.">
            <a:extLst>
              <a:ext uri="{FF2B5EF4-FFF2-40B4-BE49-F238E27FC236}">
                <a16:creationId xmlns:a16="http://schemas.microsoft.com/office/drawing/2014/main" id="{A19BDF96-499B-6C29-1353-40AD0FE14908}"/>
              </a:ext>
            </a:extLst>
          </p:cNvPr>
          <p:cNvPicPr>
            <a:picLocks noChangeAspect="1"/>
          </p:cNvPicPr>
          <p:nvPr userDrawn="1"/>
        </p:nvPicPr>
        <p:blipFill>
          <a:blip r:embed="rId3"/>
          <a:stretch>
            <a:fillRect/>
          </a:stretch>
        </p:blipFill>
        <p:spPr bwMode="auto">
          <a:xfrm rot="5400000">
            <a:off x="10604972" y="-396821"/>
            <a:ext cx="954107" cy="2219951"/>
          </a:xfrm>
          <a:prstGeom prst="rect">
            <a:avLst/>
          </a:prstGeom>
        </p:spPr>
      </p:pic>
      <p:sp>
        <p:nvSpPr>
          <p:cNvPr id="18" name="Google Shape;18;p4"/>
          <p:cNvSpPr txBox="1">
            <a:spLocks noGrp="1"/>
          </p:cNvSpPr>
          <p:nvPr>
            <p:ph type="body" idx="1"/>
          </p:nvPr>
        </p:nvSpPr>
        <p:spPr bwMode="auto">
          <a:xfrm>
            <a:off x="415600" y="1536633"/>
            <a:ext cx="11360800" cy="4555200"/>
          </a:xfrm>
          <a:prstGeom prst="rect">
            <a:avLst/>
          </a:prstGeom>
        </p:spPr>
        <p:txBody>
          <a:bodyPr spcFirstLastPara="1" wrap="square" lIns="91425" tIns="91425" rIns="91425" bIns="91425" anchor="t" anchorCtr="0">
            <a:normAutofit/>
          </a:bodyPr>
          <a:lstStyle>
            <a:lvl1pPr marL="152388" lvl="0" indent="0">
              <a:spcBef>
                <a:spcPts val="0"/>
              </a:spcBef>
              <a:spcAft>
                <a:spcPts val="0"/>
              </a:spcAft>
              <a:buSzPts val="1800"/>
              <a:buNone/>
              <a:defRPr sz="1867"/>
            </a:lvl1pPr>
            <a:lvl2pPr marL="1219110" lvl="1" indent="-423301">
              <a:spcBef>
                <a:spcPts val="0"/>
              </a:spcBef>
              <a:spcAft>
                <a:spcPts val="0"/>
              </a:spcAft>
              <a:buSzPts val="1400"/>
              <a:buChar char="○"/>
              <a:defRPr/>
            </a:lvl2pPr>
            <a:lvl3pPr marL="1828664" lvl="2" indent="-423301">
              <a:spcBef>
                <a:spcPts val="0"/>
              </a:spcBef>
              <a:spcAft>
                <a:spcPts val="0"/>
              </a:spcAft>
              <a:buSzPts val="1400"/>
              <a:buChar char="■"/>
              <a:defRPr/>
            </a:lvl3pPr>
            <a:lvl4pPr marL="2438218" lvl="3" indent="-423301">
              <a:spcBef>
                <a:spcPts val="0"/>
              </a:spcBef>
              <a:spcAft>
                <a:spcPts val="0"/>
              </a:spcAft>
              <a:buSzPts val="1400"/>
              <a:buChar char="●"/>
              <a:defRPr/>
            </a:lvl4pPr>
            <a:lvl5pPr marL="3047772" lvl="4" indent="-423301">
              <a:spcBef>
                <a:spcPts val="0"/>
              </a:spcBef>
              <a:spcAft>
                <a:spcPts val="0"/>
              </a:spcAft>
              <a:buSzPts val="1400"/>
              <a:buChar char="○"/>
              <a:defRPr/>
            </a:lvl5pPr>
            <a:lvl6pPr marL="3657327" lvl="5" indent="-423301">
              <a:spcBef>
                <a:spcPts val="0"/>
              </a:spcBef>
              <a:spcAft>
                <a:spcPts val="0"/>
              </a:spcAft>
              <a:buSzPts val="1400"/>
              <a:buChar char="■"/>
              <a:defRPr/>
            </a:lvl6pPr>
            <a:lvl7pPr marL="4266880" lvl="6" indent="-423301">
              <a:spcBef>
                <a:spcPts val="0"/>
              </a:spcBef>
              <a:spcAft>
                <a:spcPts val="0"/>
              </a:spcAft>
              <a:buSzPts val="1400"/>
              <a:buChar char="●"/>
              <a:defRPr/>
            </a:lvl7pPr>
            <a:lvl8pPr marL="4876435" lvl="7" indent="-423301">
              <a:spcBef>
                <a:spcPts val="0"/>
              </a:spcBef>
              <a:spcAft>
                <a:spcPts val="0"/>
              </a:spcAft>
              <a:buSzPts val="1400"/>
              <a:buChar char="○"/>
              <a:defRPr/>
            </a:lvl8pPr>
            <a:lvl9pPr marL="5485990" lvl="8" indent="-423301">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sp>
        <p:nvSpPr>
          <p:cNvPr id="11" name="Текст 10">
            <a:extLst>
              <a:ext uri="{FF2B5EF4-FFF2-40B4-BE49-F238E27FC236}">
                <a16:creationId xmlns:a16="http://schemas.microsoft.com/office/drawing/2014/main" id="{DDF8033F-2108-76DC-3D29-7C08ED120B8B}"/>
              </a:ext>
            </a:extLst>
          </p:cNvPr>
          <p:cNvSpPr>
            <a:spLocks noGrp="1"/>
          </p:cNvSpPr>
          <p:nvPr>
            <p:ph type="body" sz="quarter" idx="13"/>
          </p:nvPr>
        </p:nvSpPr>
        <p:spPr>
          <a:xfrm>
            <a:off x="831440" y="345750"/>
            <a:ext cx="9025273" cy="759884"/>
          </a:xfrm>
        </p:spPr>
        <p:txBody>
          <a:bodyPr anchor="ctr"/>
          <a:lstStyle>
            <a:lvl1pPr marL="0" indent="0">
              <a:lnSpc>
                <a:spcPct val="100000"/>
              </a:lnSpc>
              <a:buNone/>
              <a:defRPr>
                <a:solidFill>
                  <a:schemeClr val="bg1"/>
                </a:solidFill>
              </a:defRPr>
            </a:lvl1pPr>
          </a:lstStyle>
          <a:p>
            <a:pPr lvl="0"/>
            <a:r>
              <a:rPr lang="ru-RU" dirty="0"/>
              <a:t>Образец текст</a:t>
            </a:r>
          </a:p>
        </p:txBody>
      </p:sp>
    </p:spTree>
    <p:extLst>
      <p:ext uri="{BB962C8B-B14F-4D97-AF65-F5344CB8AC3E}">
        <p14:creationId xmlns:p14="http://schemas.microsoft.com/office/powerpoint/2010/main" val="25376748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PhAnim="0" matchingName="Title and body" preserve="1" userDrawn="1">
  <p:cSld name="1_Title and body">
    <p:spTree>
      <p:nvGrpSpPr>
        <p:cNvPr id="1" name=""/>
        <p:cNvGrpSpPr/>
        <p:nvPr/>
      </p:nvGrpSpPr>
      <p:grpSpPr bwMode="auto">
        <a:xfrm>
          <a:off x="0" y="0"/>
          <a:ext cx="0" cy="0"/>
          <a:chOff x="0" y="0"/>
          <a:chExt cx="0" cy="0"/>
        </a:xfrm>
      </p:grpSpPr>
      <p:sp>
        <p:nvSpPr>
          <p:cNvPr id="3" name="Прямоугольник 2">
            <a:extLst>
              <a:ext uri="{FF2B5EF4-FFF2-40B4-BE49-F238E27FC236}">
                <a16:creationId xmlns:a16="http://schemas.microsoft.com/office/drawing/2014/main" id="{DE7B15E8-1E83-174B-7AD7-8373F6B4BD7D}"/>
              </a:ext>
            </a:extLst>
          </p:cNvPr>
          <p:cNvSpPr/>
          <p:nvPr userDrawn="1"/>
        </p:nvSpPr>
        <p:spPr bwMode="auto">
          <a:xfrm>
            <a:off x="3" y="236101"/>
            <a:ext cx="12191983" cy="954107"/>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cxnSp>
        <p:nvCxnSpPr>
          <p:cNvPr id="5" name="Прямая соединительная линия 4">
            <a:extLst>
              <a:ext uri="{FF2B5EF4-FFF2-40B4-BE49-F238E27FC236}">
                <a16:creationId xmlns:a16="http://schemas.microsoft.com/office/drawing/2014/main" id="{BE09A521-F48B-F725-09EE-E2D204A34EFB}"/>
              </a:ext>
            </a:extLst>
          </p:cNvPr>
          <p:cNvCxnSpPr>
            <a:cxnSpLocks/>
          </p:cNvCxnSpPr>
          <p:nvPr userDrawn="1"/>
        </p:nvCxnSpPr>
        <p:spPr bwMode="auto">
          <a:xfrm>
            <a:off x="2215735" y="418862"/>
            <a:ext cx="0" cy="6136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Рисунок 6"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9B9885CB-DEA8-87EB-BE60-0B649BEACA5B}"/>
              </a:ext>
            </a:extLst>
          </p:cNvPr>
          <p:cNvPicPr>
            <a:picLocks noChangeAspect="1"/>
          </p:cNvPicPr>
          <p:nvPr userDrawn="1"/>
        </p:nvPicPr>
        <p:blipFill>
          <a:blip r:embed="rId2"/>
          <a:srcRect l="-3" r="-4085"/>
          <a:stretch/>
        </p:blipFill>
        <p:spPr bwMode="auto">
          <a:xfrm>
            <a:off x="320936" y="492891"/>
            <a:ext cx="1886304" cy="465604"/>
          </a:xfrm>
          <a:prstGeom prst="rect">
            <a:avLst/>
          </a:prstGeom>
        </p:spPr>
      </p:pic>
      <p:pic>
        <p:nvPicPr>
          <p:cNvPr id="8" name="Рисунок 7" descr="Изображение выглядит как снимок экрана, Графика, графический дизайн, искусство&#10;&#10;Контент, сгенерированный ИИ, может содержать ошибки.">
            <a:extLst>
              <a:ext uri="{FF2B5EF4-FFF2-40B4-BE49-F238E27FC236}">
                <a16:creationId xmlns:a16="http://schemas.microsoft.com/office/drawing/2014/main" id="{A19BDF96-499B-6C29-1353-40AD0FE14908}"/>
              </a:ext>
            </a:extLst>
          </p:cNvPr>
          <p:cNvPicPr>
            <a:picLocks noChangeAspect="1"/>
          </p:cNvPicPr>
          <p:nvPr userDrawn="1"/>
        </p:nvPicPr>
        <p:blipFill>
          <a:blip r:embed="rId3"/>
          <a:stretch>
            <a:fillRect/>
          </a:stretch>
        </p:blipFill>
        <p:spPr bwMode="auto">
          <a:xfrm rot="5400000">
            <a:off x="10604972" y="-396821"/>
            <a:ext cx="954107" cy="2219951"/>
          </a:xfrm>
          <a:prstGeom prst="rect">
            <a:avLst/>
          </a:prstGeom>
        </p:spPr>
      </p:pic>
      <p:sp>
        <p:nvSpPr>
          <p:cNvPr id="18" name="Google Shape;18;p4"/>
          <p:cNvSpPr txBox="1">
            <a:spLocks noGrp="1"/>
          </p:cNvSpPr>
          <p:nvPr>
            <p:ph type="body" idx="1"/>
          </p:nvPr>
        </p:nvSpPr>
        <p:spPr bwMode="auto">
          <a:xfrm>
            <a:off x="415600" y="1536633"/>
            <a:ext cx="11360800" cy="4555200"/>
          </a:xfrm>
          <a:prstGeom prst="rect">
            <a:avLst/>
          </a:prstGeom>
        </p:spPr>
        <p:txBody>
          <a:bodyPr spcFirstLastPara="1" wrap="square" lIns="91425" tIns="91425" rIns="91425" bIns="91425" anchor="t" anchorCtr="0">
            <a:normAutofit/>
          </a:bodyPr>
          <a:lstStyle>
            <a:lvl1pPr marL="152388" lvl="0" indent="0">
              <a:spcBef>
                <a:spcPts val="0"/>
              </a:spcBef>
              <a:spcAft>
                <a:spcPts val="0"/>
              </a:spcAft>
              <a:buSzPts val="1800"/>
              <a:buNone/>
              <a:defRPr sz="1867"/>
            </a:lvl1pPr>
            <a:lvl2pPr marL="1219110" lvl="1" indent="-423301">
              <a:spcBef>
                <a:spcPts val="0"/>
              </a:spcBef>
              <a:spcAft>
                <a:spcPts val="0"/>
              </a:spcAft>
              <a:buSzPts val="1400"/>
              <a:buChar char="○"/>
              <a:defRPr/>
            </a:lvl2pPr>
            <a:lvl3pPr marL="1828664" lvl="2" indent="-423301">
              <a:spcBef>
                <a:spcPts val="0"/>
              </a:spcBef>
              <a:spcAft>
                <a:spcPts val="0"/>
              </a:spcAft>
              <a:buSzPts val="1400"/>
              <a:buChar char="■"/>
              <a:defRPr/>
            </a:lvl3pPr>
            <a:lvl4pPr marL="2438218" lvl="3" indent="-423301">
              <a:spcBef>
                <a:spcPts val="0"/>
              </a:spcBef>
              <a:spcAft>
                <a:spcPts val="0"/>
              </a:spcAft>
              <a:buSzPts val="1400"/>
              <a:buChar char="●"/>
              <a:defRPr/>
            </a:lvl4pPr>
            <a:lvl5pPr marL="3047772" lvl="4" indent="-423301">
              <a:spcBef>
                <a:spcPts val="0"/>
              </a:spcBef>
              <a:spcAft>
                <a:spcPts val="0"/>
              </a:spcAft>
              <a:buSzPts val="1400"/>
              <a:buChar char="○"/>
              <a:defRPr/>
            </a:lvl5pPr>
            <a:lvl6pPr marL="3657327" lvl="5" indent="-423301">
              <a:spcBef>
                <a:spcPts val="0"/>
              </a:spcBef>
              <a:spcAft>
                <a:spcPts val="0"/>
              </a:spcAft>
              <a:buSzPts val="1400"/>
              <a:buChar char="■"/>
              <a:defRPr/>
            </a:lvl6pPr>
            <a:lvl7pPr marL="4266880" lvl="6" indent="-423301">
              <a:spcBef>
                <a:spcPts val="0"/>
              </a:spcBef>
              <a:spcAft>
                <a:spcPts val="0"/>
              </a:spcAft>
              <a:buSzPts val="1400"/>
              <a:buChar char="●"/>
              <a:defRPr/>
            </a:lvl7pPr>
            <a:lvl8pPr marL="4876435" lvl="7" indent="-423301">
              <a:spcBef>
                <a:spcPts val="0"/>
              </a:spcBef>
              <a:spcAft>
                <a:spcPts val="0"/>
              </a:spcAft>
              <a:buSzPts val="1400"/>
              <a:buChar char="○"/>
              <a:defRPr/>
            </a:lvl8pPr>
            <a:lvl9pPr marL="5485990" lvl="8" indent="-423301">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sp>
        <p:nvSpPr>
          <p:cNvPr id="11" name="Текст 10">
            <a:extLst>
              <a:ext uri="{FF2B5EF4-FFF2-40B4-BE49-F238E27FC236}">
                <a16:creationId xmlns:a16="http://schemas.microsoft.com/office/drawing/2014/main" id="{DDF8033F-2108-76DC-3D29-7C08ED120B8B}"/>
              </a:ext>
            </a:extLst>
          </p:cNvPr>
          <p:cNvSpPr>
            <a:spLocks noGrp="1"/>
          </p:cNvSpPr>
          <p:nvPr>
            <p:ph type="body" sz="quarter" idx="13"/>
          </p:nvPr>
        </p:nvSpPr>
        <p:spPr>
          <a:xfrm>
            <a:off x="2224233" y="345750"/>
            <a:ext cx="7632481" cy="759884"/>
          </a:xfrm>
        </p:spPr>
        <p:txBody>
          <a:bodyPr anchor="ctr"/>
          <a:lstStyle>
            <a:lvl1pPr marL="0" indent="0">
              <a:lnSpc>
                <a:spcPct val="100000"/>
              </a:lnSpc>
              <a:buNone/>
              <a:defRPr>
                <a:solidFill>
                  <a:schemeClr val="bg1"/>
                </a:solidFill>
              </a:defRPr>
            </a:lvl1pPr>
          </a:lstStyle>
          <a:p>
            <a:pPr lvl="0"/>
            <a:r>
              <a:rPr lang="ru-RU" dirty="0"/>
              <a:t>Образец текст</a:t>
            </a:r>
          </a:p>
        </p:txBody>
      </p:sp>
    </p:spTree>
    <p:extLst>
      <p:ext uri="{BB962C8B-B14F-4D97-AF65-F5344CB8AC3E}">
        <p14:creationId xmlns:p14="http://schemas.microsoft.com/office/powerpoint/2010/main" val="35641374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PhAnim="0" matchingName="Title and body" type="tx" preserve="1" userDrawn="1">
  <p:cSld name="1_Title and body">
    <p:spTree>
      <p:nvGrpSpPr>
        <p:cNvPr id="1" name=""/>
        <p:cNvGrpSpPr/>
        <p:nvPr/>
      </p:nvGrpSpPr>
      <p:grpSpPr bwMode="auto">
        <a:xfrm>
          <a:off x="0" y="0"/>
          <a:ext cx="0" cy="0"/>
          <a:chOff x="0" y="0"/>
          <a:chExt cx="0" cy="0"/>
        </a:xfrm>
      </p:grpSpPr>
      <p:sp>
        <p:nvSpPr>
          <p:cNvPr id="17" name="Google Shape;17;p4"/>
          <p:cNvSpPr txBox="1">
            <a:spLocks noGrp="1"/>
          </p:cNvSpPr>
          <p:nvPr>
            <p:ph type="title"/>
          </p:nvPr>
        </p:nvSpPr>
        <p:spPr bwMode="auto">
          <a:xfrm>
            <a:off x="632817" y="379641"/>
            <a:ext cx="8757867" cy="573703"/>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sz="2133" cap="all" baseline="0">
                <a:solidFill>
                  <a:srgbClr val="415B77"/>
                </a:solidFill>
                <a:latin typeface="+mn-l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endParaRPr dirty="0"/>
          </a:p>
        </p:txBody>
      </p:sp>
      <p:sp>
        <p:nvSpPr>
          <p:cNvPr id="18" name="Google Shape;18;p4"/>
          <p:cNvSpPr txBox="1">
            <a:spLocks noGrp="1"/>
          </p:cNvSpPr>
          <p:nvPr>
            <p:ph type="body" idx="1"/>
          </p:nvPr>
        </p:nvSpPr>
        <p:spPr bwMode="auto">
          <a:xfrm>
            <a:off x="415600" y="1536633"/>
            <a:ext cx="11360800" cy="4555200"/>
          </a:xfrm>
          <a:prstGeom prst="rect">
            <a:avLst/>
          </a:prstGeom>
        </p:spPr>
        <p:txBody>
          <a:bodyPr spcFirstLastPara="1" wrap="square" lIns="91425" tIns="91425" rIns="91425" bIns="91425" anchor="t" anchorCtr="0">
            <a:normAutofit/>
          </a:bodyPr>
          <a:lstStyle>
            <a:lvl1pPr marL="152388" lvl="0" indent="0">
              <a:spcBef>
                <a:spcPts val="0"/>
              </a:spcBef>
              <a:spcAft>
                <a:spcPts val="0"/>
              </a:spcAft>
              <a:buSzPts val="1800"/>
              <a:buNone/>
              <a:defRPr sz="1867"/>
            </a:lvl1pPr>
            <a:lvl2pPr marL="1219110" lvl="1" indent="-423301">
              <a:spcBef>
                <a:spcPts val="0"/>
              </a:spcBef>
              <a:spcAft>
                <a:spcPts val="0"/>
              </a:spcAft>
              <a:buSzPts val="1400"/>
              <a:buChar char="○"/>
              <a:defRPr/>
            </a:lvl2pPr>
            <a:lvl3pPr marL="1828664" lvl="2" indent="-423301">
              <a:spcBef>
                <a:spcPts val="0"/>
              </a:spcBef>
              <a:spcAft>
                <a:spcPts val="0"/>
              </a:spcAft>
              <a:buSzPts val="1400"/>
              <a:buChar char="■"/>
              <a:defRPr/>
            </a:lvl3pPr>
            <a:lvl4pPr marL="2438218" lvl="3" indent="-423301">
              <a:spcBef>
                <a:spcPts val="0"/>
              </a:spcBef>
              <a:spcAft>
                <a:spcPts val="0"/>
              </a:spcAft>
              <a:buSzPts val="1400"/>
              <a:buChar char="●"/>
              <a:defRPr/>
            </a:lvl4pPr>
            <a:lvl5pPr marL="3047772" lvl="4" indent="-423301">
              <a:spcBef>
                <a:spcPts val="0"/>
              </a:spcBef>
              <a:spcAft>
                <a:spcPts val="0"/>
              </a:spcAft>
              <a:buSzPts val="1400"/>
              <a:buChar char="○"/>
              <a:defRPr/>
            </a:lvl5pPr>
            <a:lvl6pPr marL="3657327" lvl="5" indent="-423301">
              <a:spcBef>
                <a:spcPts val="0"/>
              </a:spcBef>
              <a:spcAft>
                <a:spcPts val="0"/>
              </a:spcAft>
              <a:buSzPts val="1400"/>
              <a:buChar char="■"/>
              <a:defRPr/>
            </a:lvl6pPr>
            <a:lvl7pPr marL="4266880" lvl="6" indent="-423301">
              <a:spcBef>
                <a:spcPts val="0"/>
              </a:spcBef>
              <a:spcAft>
                <a:spcPts val="0"/>
              </a:spcAft>
              <a:buSzPts val="1400"/>
              <a:buChar char="●"/>
              <a:defRPr/>
            </a:lvl7pPr>
            <a:lvl8pPr marL="4876435" lvl="7" indent="-423301">
              <a:spcBef>
                <a:spcPts val="0"/>
              </a:spcBef>
              <a:spcAft>
                <a:spcPts val="0"/>
              </a:spcAft>
              <a:buSzPts val="1400"/>
              <a:buChar char="○"/>
              <a:defRPr/>
            </a:lvl8pPr>
            <a:lvl9pPr marL="5485990" lvl="8" indent="-423301">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pic>
        <p:nvPicPr>
          <p:cNvPr id="2" name="Рисунок 1" descr="Изображение выглядит как Графика, Шрифт, снимок экрана, графический дизайн&#10;&#10;Контент, сгенерированный ИИ, может содержать ошибки.">
            <a:extLst>
              <a:ext uri="{FF2B5EF4-FFF2-40B4-BE49-F238E27FC236}">
                <a16:creationId xmlns:a16="http://schemas.microsoft.com/office/drawing/2014/main" id="{B111EBC8-B90C-FB0E-9095-2FD3F6B19372}"/>
              </a:ext>
            </a:extLst>
          </p:cNvPr>
          <p:cNvPicPr>
            <a:picLocks noChangeAspect="1"/>
          </p:cNvPicPr>
          <p:nvPr userDrawn="1"/>
        </p:nvPicPr>
        <p:blipFill>
          <a:blip r:embed="rId2"/>
          <a:stretch>
            <a:fillRect/>
          </a:stretch>
        </p:blipFill>
        <p:spPr>
          <a:xfrm>
            <a:off x="9936269" y="471178"/>
            <a:ext cx="1812263" cy="422465"/>
          </a:xfrm>
          <a:prstGeom prst="rect">
            <a:avLst/>
          </a:prstGeom>
        </p:spPr>
      </p:pic>
      <p:cxnSp>
        <p:nvCxnSpPr>
          <p:cNvPr id="59" name="Прямая соединительная линия 58">
            <a:extLst>
              <a:ext uri="{FF2B5EF4-FFF2-40B4-BE49-F238E27FC236}">
                <a16:creationId xmlns:a16="http://schemas.microsoft.com/office/drawing/2014/main" id="{892FFE87-84FB-1D0C-85EA-3D8FAB883FA8}"/>
              </a:ext>
            </a:extLst>
          </p:cNvPr>
          <p:cNvCxnSpPr>
            <a:cxnSpLocks/>
          </p:cNvCxnSpPr>
          <p:nvPr userDrawn="1"/>
        </p:nvCxnSpPr>
        <p:spPr bwMode="auto">
          <a:xfrm>
            <a:off x="9570808" y="347587"/>
            <a:ext cx="0" cy="658928"/>
          </a:xfrm>
          <a:prstGeom prst="line">
            <a:avLst/>
          </a:prstGeom>
          <a:ln w="12700">
            <a:solidFill>
              <a:srgbClr val="697A96"/>
            </a:solidFill>
          </a:ln>
        </p:spPr>
        <p:style>
          <a:lnRef idx="1">
            <a:schemeClr val="accent1"/>
          </a:lnRef>
          <a:fillRef idx="0">
            <a:schemeClr val="accent1"/>
          </a:fillRef>
          <a:effectRef idx="0">
            <a:schemeClr val="accent1"/>
          </a:effectRef>
          <a:fontRef idx="minor">
            <a:schemeClr val="tx1"/>
          </a:fontRef>
        </p:style>
      </p:cxnSp>
      <p:grpSp>
        <p:nvGrpSpPr>
          <p:cNvPr id="196" name="Группа 195">
            <a:extLst>
              <a:ext uri="{FF2B5EF4-FFF2-40B4-BE49-F238E27FC236}">
                <a16:creationId xmlns:a16="http://schemas.microsoft.com/office/drawing/2014/main" id="{E402CF5F-3115-C864-8735-9CA54235346B}"/>
              </a:ext>
            </a:extLst>
          </p:cNvPr>
          <p:cNvGrpSpPr/>
          <p:nvPr userDrawn="1"/>
        </p:nvGrpSpPr>
        <p:grpSpPr>
          <a:xfrm flipH="1">
            <a:off x="808508" y="945017"/>
            <a:ext cx="4448189" cy="122999"/>
            <a:chOff x="1125606" y="603315"/>
            <a:chExt cx="1911723" cy="0"/>
          </a:xfrm>
        </p:grpSpPr>
        <p:cxnSp>
          <p:nvCxnSpPr>
            <p:cNvPr id="197" name="Прямая соединительная линия 196">
              <a:extLst>
                <a:ext uri="{FF2B5EF4-FFF2-40B4-BE49-F238E27FC236}">
                  <a16:creationId xmlns:a16="http://schemas.microsoft.com/office/drawing/2014/main" id="{7ECD95B1-D07E-D92F-ADC6-A86FF886895D}"/>
                </a:ext>
              </a:extLst>
            </p:cNvPr>
            <p:cNvCxnSpPr>
              <a:cxnSpLocks/>
            </p:cNvCxnSpPr>
            <p:nvPr/>
          </p:nvCxnSpPr>
          <p:spPr>
            <a:xfrm>
              <a:off x="1125606" y="603315"/>
              <a:ext cx="1055262" cy="0"/>
            </a:xfrm>
            <a:prstGeom prst="line">
              <a:avLst/>
            </a:prstGeom>
            <a:ln w="28575">
              <a:solidFill>
                <a:srgbClr val="98A8BA"/>
              </a:solidFill>
            </a:ln>
          </p:spPr>
          <p:style>
            <a:lnRef idx="1">
              <a:schemeClr val="accent1"/>
            </a:lnRef>
            <a:fillRef idx="0">
              <a:schemeClr val="accent1"/>
            </a:fillRef>
            <a:effectRef idx="0">
              <a:schemeClr val="accent1"/>
            </a:effectRef>
            <a:fontRef idx="minor">
              <a:schemeClr val="tx1"/>
            </a:fontRef>
          </p:style>
        </p:cxnSp>
        <p:cxnSp>
          <p:nvCxnSpPr>
            <p:cNvPr id="198" name="Прямая соединительная линия 197">
              <a:extLst>
                <a:ext uri="{FF2B5EF4-FFF2-40B4-BE49-F238E27FC236}">
                  <a16:creationId xmlns:a16="http://schemas.microsoft.com/office/drawing/2014/main" id="{57E2F6E8-91B4-DCFD-54DE-BBCDAA66D8F8}"/>
                </a:ext>
              </a:extLst>
            </p:cNvPr>
            <p:cNvCxnSpPr>
              <a:cxnSpLocks/>
            </p:cNvCxnSpPr>
            <p:nvPr/>
          </p:nvCxnSpPr>
          <p:spPr>
            <a:xfrm>
              <a:off x="2253425" y="603315"/>
              <a:ext cx="4026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9" name="Прямая соединительная линия 198">
              <a:extLst>
                <a:ext uri="{FF2B5EF4-FFF2-40B4-BE49-F238E27FC236}">
                  <a16:creationId xmlns:a16="http://schemas.microsoft.com/office/drawing/2014/main" id="{E3F02597-F662-EAC7-D052-B51871523938}"/>
                </a:ext>
              </a:extLst>
            </p:cNvPr>
            <p:cNvCxnSpPr>
              <a:cxnSpLocks/>
            </p:cNvCxnSpPr>
            <p:nvPr/>
          </p:nvCxnSpPr>
          <p:spPr>
            <a:xfrm flipV="1">
              <a:off x="2736485" y="603315"/>
              <a:ext cx="300844" cy="0"/>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 name="Прямоугольник 3">
            <a:extLst>
              <a:ext uri="{FF2B5EF4-FFF2-40B4-BE49-F238E27FC236}">
                <a16:creationId xmlns:a16="http://schemas.microsoft.com/office/drawing/2014/main" id="{27D400BB-7D09-EFD4-F2AE-553C8B504FCC}"/>
              </a:ext>
            </a:extLst>
          </p:cNvPr>
          <p:cNvSpPr/>
          <p:nvPr userDrawn="1"/>
        </p:nvSpPr>
        <p:spPr>
          <a:xfrm>
            <a:off x="0" y="458048"/>
            <a:ext cx="632816" cy="507413"/>
          </a:xfrm>
          <a:prstGeom prst="rect">
            <a:avLst/>
          </a:prstGeom>
          <a:solidFill>
            <a:srgbClr val="95A1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2400"/>
          </a:p>
        </p:txBody>
      </p:sp>
    </p:spTree>
    <p:extLst>
      <p:ext uri="{BB962C8B-B14F-4D97-AF65-F5344CB8AC3E}">
        <p14:creationId xmlns:p14="http://schemas.microsoft.com/office/powerpoint/2010/main" val="2114368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PhAnim="0" matchingName="Title and body" type="tx" preserve="1" userDrawn="1">
  <p:cSld name="1_Title and body">
    <p:spTree>
      <p:nvGrpSpPr>
        <p:cNvPr id="1" name=""/>
        <p:cNvGrpSpPr/>
        <p:nvPr/>
      </p:nvGrpSpPr>
      <p:grpSpPr bwMode="auto">
        <a:xfrm>
          <a:off x="0" y="0"/>
          <a:ext cx="0" cy="0"/>
          <a:chOff x="0" y="0"/>
          <a:chExt cx="0" cy="0"/>
        </a:xfrm>
      </p:grpSpPr>
      <p:sp>
        <p:nvSpPr>
          <p:cNvPr id="17" name="Google Shape;17;p4"/>
          <p:cNvSpPr txBox="1">
            <a:spLocks noGrp="1"/>
          </p:cNvSpPr>
          <p:nvPr>
            <p:ph type="title"/>
          </p:nvPr>
        </p:nvSpPr>
        <p:spPr bwMode="auto">
          <a:xfrm>
            <a:off x="632817" y="379641"/>
            <a:ext cx="8757867" cy="573703"/>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sz="2133" cap="all" baseline="0">
                <a:solidFill>
                  <a:srgbClr val="415B77"/>
                </a:solidFill>
                <a:latin typeface="+mn-l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endParaRPr dirty="0"/>
          </a:p>
        </p:txBody>
      </p:sp>
      <p:sp>
        <p:nvSpPr>
          <p:cNvPr id="18" name="Google Shape;18;p4"/>
          <p:cNvSpPr txBox="1">
            <a:spLocks noGrp="1"/>
          </p:cNvSpPr>
          <p:nvPr>
            <p:ph type="body" idx="1"/>
          </p:nvPr>
        </p:nvSpPr>
        <p:spPr bwMode="auto">
          <a:xfrm>
            <a:off x="415600" y="1536633"/>
            <a:ext cx="11360800" cy="4555200"/>
          </a:xfrm>
          <a:prstGeom prst="rect">
            <a:avLst/>
          </a:prstGeom>
        </p:spPr>
        <p:txBody>
          <a:bodyPr spcFirstLastPara="1" wrap="square" lIns="91425" tIns="91425" rIns="91425" bIns="91425" anchor="t" anchorCtr="0">
            <a:normAutofit/>
          </a:bodyPr>
          <a:lstStyle>
            <a:lvl1pPr marL="152388" lvl="0" indent="0">
              <a:spcBef>
                <a:spcPts val="0"/>
              </a:spcBef>
              <a:spcAft>
                <a:spcPts val="0"/>
              </a:spcAft>
              <a:buSzPts val="1800"/>
              <a:buNone/>
              <a:defRPr sz="1867"/>
            </a:lvl1pPr>
            <a:lvl2pPr marL="1219110" lvl="1" indent="-423301">
              <a:spcBef>
                <a:spcPts val="0"/>
              </a:spcBef>
              <a:spcAft>
                <a:spcPts val="0"/>
              </a:spcAft>
              <a:buSzPts val="1400"/>
              <a:buChar char="○"/>
              <a:defRPr/>
            </a:lvl2pPr>
            <a:lvl3pPr marL="1828664" lvl="2" indent="-423301">
              <a:spcBef>
                <a:spcPts val="0"/>
              </a:spcBef>
              <a:spcAft>
                <a:spcPts val="0"/>
              </a:spcAft>
              <a:buSzPts val="1400"/>
              <a:buChar char="■"/>
              <a:defRPr/>
            </a:lvl3pPr>
            <a:lvl4pPr marL="2438218" lvl="3" indent="-423301">
              <a:spcBef>
                <a:spcPts val="0"/>
              </a:spcBef>
              <a:spcAft>
                <a:spcPts val="0"/>
              </a:spcAft>
              <a:buSzPts val="1400"/>
              <a:buChar char="●"/>
              <a:defRPr/>
            </a:lvl4pPr>
            <a:lvl5pPr marL="3047772" lvl="4" indent="-423301">
              <a:spcBef>
                <a:spcPts val="0"/>
              </a:spcBef>
              <a:spcAft>
                <a:spcPts val="0"/>
              </a:spcAft>
              <a:buSzPts val="1400"/>
              <a:buChar char="○"/>
              <a:defRPr/>
            </a:lvl5pPr>
            <a:lvl6pPr marL="3657327" lvl="5" indent="-423301">
              <a:spcBef>
                <a:spcPts val="0"/>
              </a:spcBef>
              <a:spcAft>
                <a:spcPts val="0"/>
              </a:spcAft>
              <a:buSzPts val="1400"/>
              <a:buChar char="■"/>
              <a:defRPr/>
            </a:lvl6pPr>
            <a:lvl7pPr marL="4266880" lvl="6" indent="-423301">
              <a:spcBef>
                <a:spcPts val="0"/>
              </a:spcBef>
              <a:spcAft>
                <a:spcPts val="0"/>
              </a:spcAft>
              <a:buSzPts val="1400"/>
              <a:buChar char="●"/>
              <a:defRPr/>
            </a:lvl7pPr>
            <a:lvl8pPr marL="4876435" lvl="7" indent="-423301">
              <a:spcBef>
                <a:spcPts val="0"/>
              </a:spcBef>
              <a:spcAft>
                <a:spcPts val="0"/>
              </a:spcAft>
              <a:buSzPts val="1400"/>
              <a:buChar char="○"/>
              <a:defRPr/>
            </a:lvl8pPr>
            <a:lvl9pPr marL="5485990" lvl="8" indent="-423301">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pic>
        <p:nvPicPr>
          <p:cNvPr id="2" name="Рисунок 1" descr="Изображение выглядит как Графика, Шрифт, снимок экрана, графический дизайн&#10;&#10;Контент, сгенерированный ИИ, может содержать ошибки.">
            <a:extLst>
              <a:ext uri="{FF2B5EF4-FFF2-40B4-BE49-F238E27FC236}">
                <a16:creationId xmlns:a16="http://schemas.microsoft.com/office/drawing/2014/main" id="{B111EBC8-B90C-FB0E-9095-2FD3F6B19372}"/>
              </a:ext>
            </a:extLst>
          </p:cNvPr>
          <p:cNvPicPr>
            <a:picLocks noChangeAspect="1"/>
          </p:cNvPicPr>
          <p:nvPr userDrawn="1"/>
        </p:nvPicPr>
        <p:blipFill>
          <a:blip r:embed="rId2"/>
          <a:stretch>
            <a:fillRect/>
          </a:stretch>
        </p:blipFill>
        <p:spPr>
          <a:xfrm>
            <a:off x="9936269" y="471178"/>
            <a:ext cx="1812263" cy="422465"/>
          </a:xfrm>
          <a:prstGeom prst="rect">
            <a:avLst/>
          </a:prstGeom>
        </p:spPr>
      </p:pic>
      <p:cxnSp>
        <p:nvCxnSpPr>
          <p:cNvPr id="59" name="Прямая соединительная линия 58">
            <a:extLst>
              <a:ext uri="{FF2B5EF4-FFF2-40B4-BE49-F238E27FC236}">
                <a16:creationId xmlns:a16="http://schemas.microsoft.com/office/drawing/2014/main" id="{892FFE87-84FB-1D0C-85EA-3D8FAB883FA8}"/>
              </a:ext>
            </a:extLst>
          </p:cNvPr>
          <p:cNvCxnSpPr>
            <a:cxnSpLocks/>
          </p:cNvCxnSpPr>
          <p:nvPr userDrawn="1"/>
        </p:nvCxnSpPr>
        <p:spPr bwMode="auto">
          <a:xfrm>
            <a:off x="9570808" y="347587"/>
            <a:ext cx="0" cy="658928"/>
          </a:xfrm>
          <a:prstGeom prst="line">
            <a:avLst/>
          </a:prstGeom>
          <a:ln w="12700">
            <a:solidFill>
              <a:srgbClr val="697A96"/>
            </a:solidFill>
          </a:ln>
        </p:spPr>
        <p:style>
          <a:lnRef idx="1">
            <a:schemeClr val="accent1"/>
          </a:lnRef>
          <a:fillRef idx="0">
            <a:schemeClr val="accent1"/>
          </a:fillRef>
          <a:effectRef idx="0">
            <a:schemeClr val="accent1"/>
          </a:effectRef>
          <a:fontRef idx="minor">
            <a:schemeClr val="tx1"/>
          </a:fontRef>
        </p:style>
      </p:cxnSp>
      <p:grpSp>
        <p:nvGrpSpPr>
          <p:cNvPr id="196" name="Группа 195">
            <a:extLst>
              <a:ext uri="{FF2B5EF4-FFF2-40B4-BE49-F238E27FC236}">
                <a16:creationId xmlns:a16="http://schemas.microsoft.com/office/drawing/2014/main" id="{E402CF5F-3115-C864-8735-9CA54235346B}"/>
              </a:ext>
            </a:extLst>
          </p:cNvPr>
          <p:cNvGrpSpPr/>
          <p:nvPr userDrawn="1"/>
        </p:nvGrpSpPr>
        <p:grpSpPr>
          <a:xfrm flipH="1">
            <a:off x="808508" y="945017"/>
            <a:ext cx="4448189" cy="122999"/>
            <a:chOff x="1125606" y="603315"/>
            <a:chExt cx="1911723" cy="0"/>
          </a:xfrm>
        </p:grpSpPr>
        <p:cxnSp>
          <p:nvCxnSpPr>
            <p:cNvPr id="197" name="Прямая соединительная линия 196">
              <a:extLst>
                <a:ext uri="{FF2B5EF4-FFF2-40B4-BE49-F238E27FC236}">
                  <a16:creationId xmlns:a16="http://schemas.microsoft.com/office/drawing/2014/main" id="{7ECD95B1-D07E-D92F-ADC6-A86FF886895D}"/>
                </a:ext>
              </a:extLst>
            </p:cNvPr>
            <p:cNvCxnSpPr>
              <a:cxnSpLocks/>
            </p:cNvCxnSpPr>
            <p:nvPr/>
          </p:nvCxnSpPr>
          <p:spPr>
            <a:xfrm>
              <a:off x="1125606" y="603315"/>
              <a:ext cx="1055262" cy="0"/>
            </a:xfrm>
            <a:prstGeom prst="line">
              <a:avLst/>
            </a:prstGeom>
            <a:ln w="28575">
              <a:solidFill>
                <a:srgbClr val="98A8BA"/>
              </a:solidFill>
            </a:ln>
          </p:spPr>
          <p:style>
            <a:lnRef idx="1">
              <a:schemeClr val="accent1"/>
            </a:lnRef>
            <a:fillRef idx="0">
              <a:schemeClr val="accent1"/>
            </a:fillRef>
            <a:effectRef idx="0">
              <a:schemeClr val="accent1"/>
            </a:effectRef>
            <a:fontRef idx="minor">
              <a:schemeClr val="tx1"/>
            </a:fontRef>
          </p:style>
        </p:cxnSp>
        <p:cxnSp>
          <p:nvCxnSpPr>
            <p:cNvPr id="198" name="Прямая соединительная линия 197">
              <a:extLst>
                <a:ext uri="{FF2B5EF4-FFF2-40B4-BE49-F238E27FC236}">
                  <a16:creationId xmlns:a16="http://schemas.microsoft.com/office/drawing/2014/main" id="{57E2F6E8-91B4-DCFD-54DE-BBCDAA66D8F8}"/>
                </a:ext>
              </a:extLst>
            </p:cNvPr>
            <p:cNvCxnSpPr>
              <a:cxnSpLocks/>
            </p:cNvCxnSpPr>
            <p:nvPr/>
          </p:nvCxnSpPr>
          <p:spPr>
            <a:xfrm>
              <a:off x="2253425" y="603315"/>
              <a:ext cx="4026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9" name="Прямая соединительная линия 198">
              <a:extLst>
                <a:ext uri="{FF2B5EF4-FFF2-40B4-BE49-F238E27FC236}">
                  <a16:creationId xmlns:a16="http://schemas.microsoft.com/office/drawing/2014/main" id="{E3F02597-F662-EAC7-D052-B51871523938}"/>
                </a:ext>
              </a:extLst>
            </p:cNvPr>
            <p:cNvCxnSpPr>
              <a:cxnSpLocks/>
            </p:cNvCxnSpPr>
            <p:nvPr/>
          </p:nvCxnSpPr>
          <p:spPr>
            <a:xfrm flipV="1">
              <a:off x="2736485" y="603315"/>
              <a:ext cx="300844" cy="0"/>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 name="Прямоугольник 3">
            <a:extLst>
              <a:ext uri="{FF2B5EF4-FFF2-40B4-BE49-F238E27FC236}">
                <a16:creationId xmlns:a16="http://schemas.microsoft.com/office/drawing/2014/main" id="{27D400BB-7D09-EFD4-F2AE-553C8B504FCC}"/>
              </a:ext>
            </a:extLst>
          </p:cNvPr>
          <p:cNvSpPr/>
          <p:nvPr userDrawn="1"/>
        </p:nvSpPr>
        <p:spPr>
          <a:xfrm>
            <a:off x="0" y="458048"/>
            <a:ext cx="632816" cy="507413"/>
          </a:xfrm>
          <a:prstGeom prst="rect">
            <a:avLst/>
          </a:prstGeom>
          <a:solidFill>
            <a:srgbClr val="95A1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2400"/>
          </a:p>
        </p:txBody>
      </p:sp>
      <p:pic>
        <p:nvPicPr>
          <p:cNvPr id="5" name="Рисунок 4">
            <a:extLst>
              <a:ext uri="{FF2B5EF4-FFF2-40B4-BE49-F238E27FC236}">
                <a16:creationId xmlns:a16="http://schemas.microsoft.com/office/drawing/2014/main" id="{25C02912-501C-6FFD-E02D-4DB500DD18CF}"/>
              </a:ext>
            </a:extLst>
          </p:cNvPr>
          <p:cNvPicPr>
            <a:picLocks noChangeAspect="1"/>
          </p:cNvPicPr>
          <p:nvPr userDrawn="1"/>
        </p:nvPicPr>
        <p:blipFill>
          <a:blip r:embed="rId3"/>
          <a:stretch>
            <a:fillRect/>
          </a:stretch>
        </p:blipFill>
        <p:spPr>
          <a:xfrm>
            <a:off x="-592666" y="2800898"/>
            <a:ext cx="4621673" cy="4684105"/>
          </a:xfrm>
          <a:prstGeom prst="rect">
            <a:avLst/>
          </a:prstGeom>
        </p:spPr>
      </p:pic>
    </p:spTree>
    <p:extLst>
      <p:ext uri="{BB962C8B-B14F-4D97-AF65-F5344CB8AC3E}">
        <p14:creationId xmlns:p14="http://schemas.microsoft.com/office/powerpoint/2010/main" val="7866427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60464C-2644-5729-F086-945ACFC86332}"/>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89AC1753-B16A-3A42-FE5F-9B9B2F9E659D}"/>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2B925F9E-889C-2EFC-9456-ED02A506B247}"/>
              </a:ext>
            </a:extLst>
          </p:cNvPr>
          <p:cNvSpPr>
            <a:spLocks noGrp="1"/>
          </p:cNvSpPr>
          <p:nvPr>
            <p:ph type="dt" sz="half" idx="10"/>
          </p:nvPr>
        </p:nvSpPr>
        <p:spPr/>
        <p:txBody>
          <a:bodyPr/>
          <a:lstStyle/>
          <a:p>
            <a:fld id="{74D8EB75-A2CA-4516-B89F-F04F3D1B1A84}" type="datetimeFigureOut">
              <a:rPr lang="ru-RU" smtClean="0"/>
              <a:t>02.09.2026</a:t>
            </a:fld>
            <a:endParaRPr lang="ru-RU"/>
          </a:p>
        </p:txBody>
      </p:sp>
      <p:sp>
        <p:nvSpPr>
          <p:cNvPr id="5" name="Нижний колонтитул 4">
            <a:extLst>
              <a:ext uri="{FF2B5EF4-FFF2-40B4-BE49-F238E27FC236}">
                <a16:creationId xmlns:a16="http://schemas.microsoft.com/office/drawing/2014/main" id="{996614FC-3A38-EEBF-99F3-739B24783AE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0184B8C-F135-49BA-3C4B-0D249C5F4AA9}"/>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7452948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B4CA97-5123-30FB-7926-02158BA74B0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9B6488DA-7237-0939-FA70-9D0110A078E7}"/>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3EA8CAE-543A-7838-47DB-30ED76829963}"/>
              </a:ext>
            </a:extLst>
          </p:cNvPr>
          <p:cNvSpPr>
            <a:spLocks noGrp="1"/>
          </p:cNvSpPr>
          <p:nvPr>
            <p:ph type="dt" sz="half" idx="10"/>
          </p:nvPr>
        </p:nvSpPr>
        <p:spPr/>
        <p:txBody>
          <a:bodyPr/>
          <a:lstStyle/>
          <a:p>
            <a:fld id="{74D8EB75-A2CA-4516-B89F-F04F3D1B1A84}" type="datetimeFigureOut">
              <a:rPr lang="ru-RU" smtClean="0"/>
              <a:t>02.09.2026</a:t>
            </a:fld>
            <a:endParaRPr lang="ru-RU"/>
          </a:p>
        </p:txBody>
      </p:sp>
      <p:sp>
        <p:nvSpPr>
          <p:cNvPr id="5" name="Нижний колонтитул 4">
            <a:extLst>
              <a:ext uri="{FF2B5EF4-FFF2-40B4-BE49-F238E27FC236}">
                <a16:creationId xmlns:a16="http://schemas.microsoft.com/office/drawing/2014/main" id="{A11F6974-3EA2-C62F-5C9D-F15DCC417DA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789F8BC-035B-1277-1C70-C2F909FFE8A2}"/>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38689164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1CE39BB-E525-3C0B-D91C-B2F2C95F2A69}"/>
              </a:ext>
            </a:extLst>
          </p:cNvPr>
          <p:cNvSpPr>
            <a:spLocks noGrp="1"/>
          </p:cNvSpPr>
          <p:nvPr>
            <p:ph type="title"/>
          </p:nvPr>
        </p:nvSpPr>
        <p:spPr>
          <a:xfrm>
            <a:off x="831851" y="1709740"/>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F2B2F62D-D392-4248-6C02-C3C19B358472}"/>
              </a:ext>
            </a:extLst>
          </p:cNvPr>
          <p:cNvSpPr>
            <a:spLocks noGrp="1"/>
          </p:cNvSpPr>
          <p:nvPr>
            <p:ph type="body" idx="1"/>
          </p:nvPr>
        </p:nvSpPr>
        <p:spPr>
          <a:xfrm>
            <a:off x="831851" y="4589464"/>
            <a:ext cx="10515600" cy="1500187"/>
          </a:xfrm>
        </p:spPr>
        <p:txBody>
          <a:bodyPr/>
          <a:lstStyle>
            <a:lvl1pPr marL="0" indent="0">
              <a:buNone/>
              <a:defRPr sz="2400">
                <a:solidFill>
                  <a:schemeClr val="tx1">
                    <a:tint val="82000"/>
                  </a:schemeClr>
                </a:solidFill>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08F748C-287E-4FE1-9432-75D17D56877C}"/>
              </a:ext>
            </a:extLst>
          </p:cNvPr>
          <p:cNvSpPr>
            <a:spLocks noGrp="1"/>
          </p:cNvSpPr>
          <p:nvPr>
            <p:ph type="dt" sz="half" idx="10"/>
          </p:nvPr>
        </p:nvSpPr>
        <p:spPr/>
        <p:txBody>
          <a:bodyPr/>
          <a:lstStyle/>
          <a:p>
            <a:fld id="{74D8EB75-A2CA-4516-B89F-F04F3D1B1A84}" type="datetimeFigureOut">
              <a:rPr lang="ru-RU" smtClean="0"/>
              <a:t>02.09.2026</a:t>
            </a:fld>
            <a:endParaRPr lang="ru-RU"/>
          </a:p>
        </p:txBody>
      </p:sp>
      <p:sp>
        <p:nvSpPr>
          <p:cNvPr id="5" name="Нижний колонтитул 4">
            <a:extLst>
              <a:ext uri="{FF2B5EF4-FFF2-40B4-BE49-F238E27FC236}">
                <a16:creationId xmlns:a16="http://schemas.microsoft.com/office/drawing/2014/main" id="{DD642557-0F46-86DE-94A2-0638A689084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340900C-3FC0-4AA6-768F-D4F51A933FA6}"/>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5508808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E9F09A-FBE6-E0E7-77D4-ECD6A55BF27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A706ED73-2872-F732-AF91-B955ACFDC5C2}"/>
              </a:ext>
            </a:extLst>
          </p:cNvPr>
          <p:cNvSpPr>
            <a:spLocks noGrp="1"/>
          </p:cNvSpPr>
          <p:nvPr>
            <p:ph sz="half" idx="1"/>
          </p:nvPr>
        </p:nvSpPr>
        <p:spPr>
          <a:xfrm>
            <a:off x="838200" y="1825625"/>
            <a:ext cx="5181600" cy="435133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963013F3-35D6-548C-F9B7-FF675BAF744F}"/>
              </a:ext>
            </a:extLst>
          </p:cNvPr>
          <p:cNvSpPr>
            <a:spLocks noGrp="1"/>
          </p:cNvSpPr>
          <p:nvPr>
            <p:ph sz="half" idx="2"/>
          </p:nvPr>
        </p:nvSpPr>
        <p:spPr>
          <a:xfrm>
            <a:off x="6172200" y="1825625"/>
            <a:ext cx="5181600" cy="435133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0FDCC4E9-3345-0B52-EC3C-33BB2F73239D}"/>
              </a:ext>
            </a:extLst>
          </p:cNvPr>
          <p:cNvSpPr>
            <a:spLocks noGrp="1"/>
          </p:cNvSpPr>
          <p:nvPr>
            <p:ph type="dt" sz="half" idx="10"/>
          </p:nvPr>
        </p:nvSpPr>
        <p:spPr/>
        <p:txBody>
          <a:bodyPr/>
          <a:lstStyle/>
          <a:p>
            <a:fld id="{74D8EB75-A2CA-4516-B89F-F04F3D1B1A84}" type="datetimeFigureOut">
              <a:rPr lang="ru-RU" smtClean="0"/>
              <a:t>02.09.2026</a:t>
            </a:fld>
            <a:endParaRPr lang="ru-RU"/>
          </a:p>
        </p:txBody>
      </p:sp>
      <p:sp>
        <p:nvSpPr>
          <p:cNvPr id="6" name="Нижний колонтитул 5">
            <a:extLst>
              <a:ext uri="{FF2B5EF4-FFF2-40B4-BE49-F238E27FC236}">
                <a16:creationId xmlns:a16="http://schemas.microsoft.com/office/drawing/2014/main" id="{2150CE74-6169-677A-483D-00CFBF61EFD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291D93BE-2E56-8F4E-9CAD-14FD47B5E7BC}"/>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26754594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22EAD9-C199-EF66-879F-B955E5DE34BD}"/>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A772E34C-E40B-8CDB-8530-A89337793F81}"/>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3B08EF6B-E9E0-CFD7-6CBF-268A8482216D}"/>
              </a:ext>
            </a:extLst>
          </p:cNvPr>
          <p:cNvSpPr>
            <a:spLocks noGrp="1"/>
          </p:cNvSpPr>
          <p:nvPr>
            <p:ph sz="half" idx="2"/>
          </p:nvPr>
        </p:nvSpPr>
        <p:spPr>
          <a:xfrm>
            <a:off x="839789"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959ADB9E-0995-A7FF-354B-342B4C0DBF8B}"/>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85250F2A-0E3F-5100-3207-8C4E1331AF30}"/>
              </a:ext>
            </a:extLst>
          </p:cNvPr>
          <p:cNvSpPr>
            <a:spLocks noGrp="1"/>
          </p:cNvSpPr>
          <p:nvPr>
            <p:ph sz="quarter" idx="4"/>
          </p:nvPr>
        </p:nvSpPr>
        <p:spPr>
          <a:xfrm>
            <a:off x="6172201"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519EDFBE-0FAE-BB7D-3850-06B5600D3A79}"/>
              </a:ext>
            </a:extLst>
          </p:cNvPr>
          <p:cNvSpPr>
            <a:spLocks noGrp="1"/>
          </p:cNvSpPr>
          <p:nvPr>
            <p:ph type="dt" sz="half" idx="10"/>
          </p:nvPr>
        </p:nvSpPr>
        <p:spPr/>
        <p:txBody>
          <a:bodyPr/>
          <a:lstStyle/>
          <a:p>
            <a:fld id="{74D8EB75-A2CA-4516-B89F-F04F3D1B1A84}" type="datetimeFigureOut">
              <a:rPr lang="ru-RU" smtClean="0"/>
              <a:t>02.09.2026</a:t>
            </a:fld>
            <a:endParaRPr lang="ru-RU"/>
          </a:p>
        </p:txBody>
      </p:sp>
      <p:sp>
        <p:nvSpPr>
          <p:cNvPr id="8" name="Нижний колонтитул 7">
            <a:extLst>
              <a:ext uri="{FF2B5EF4-FFF2-40B4-BE49-F238E27FC236}">
                <a16:creationId xmlns:a16="http://schemas.microsoft.com/office/drawing/2014/main" id="{C0DAC951-A48D-00D4-5622-EAA8AB4D66FF}"/>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41D9FDB5-57FE-E57D-EB55-A35EABF57D5C}"/>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33723644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7D1A7A-2440-9AD3-608A-B76C194E26E4}"/>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CFB175D3-582C-5197-5041-7F15CC4CDF2D}"/>
              </a:ext>
            </a:extLst>
          </p:cNvPr>
          <p:cNvSpPr>
            <a:spLocks noGrp="1"/>
          </p:cNvSpPr>
          <p:nvPr>
            <p:ph type="dt" sz="half" idx="10"/>
          </p:nvPr>
        </p:nvSpPr>
        <p:spPr/>
        <p:txBody>
          <a:bodyPr/>
          <a:lstStyle/>
          <a:p>
            <a:fld id="{74D8EB75-A2CA-4516-B89F-F04F3D1B1A84}" type="datetimeFigureOut">
              <a:rPr lang="ru-RU" smtClean="0"/>
              <a:t>02.09.2026</a:t>
            </a:fld>
            <a:endParaRPr lang="ru-RU"/>
          </a:p>
        </p:txBody>
      </p:sp>
      <p:sp>
        <p:nvSpPr>
          <p:cNvPr id="4" name="Нижний колонтитул 3">
            <a:extLst>
              <a:ext uri="{FF2B5EF4-FFF2-40B4-BE49-F238E27FC236}">
                <a16:creationId xmlns:a16="http://schemas.microsoft.com/office/drawing/2014/main" id="{76303BE5-3A62-EEF2-38ED-858A442EA720}"/>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C7E526D2-9842-0D78-5B7A-4C85D886ED06}"/>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32224743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B61F028-CAE3-A185-5BC1-BEF0269E01BC}"/>
              </a:ext>
            </a:extLst>
          </p:cNvPr>
          <p:cNvSpPr>
            <a:spLocks noGrp="1"/>
          </p:cNvSpPr>
          <p:nvPr>
            <p:ph type="dt" sz="half" idx="10"/>
          </p:nvPr>
        </p:nvSpPr>
        <p:spPr/>
        <p:txBody>
          <a:bodyPr/>
          <a:lstStyle/>
          <a:p>
            <a:fld id="{74D8EB75-A2CA-4516-B89F-F04F3D1B1A84}" type="datetimeFigureOut">
              <a:rPr lang="ru-RU" smtClean="0"/>
              <a:t>02.09.2026</a:t>
            </a:fld>
            <a:endParaRPr lang="ru-RU"/>
          </a:p>
        </p:txBody>
      </p:sp>
      <p:sp>
        <p:nvSpPr>
          <p:cNvPr id="3" name="Нижний колонтитул 2">
            <a:extLst>
              <a:ext uri="{FF2B5EF4-FFF2-40B4-BE49-F238E27FC236}">
                <a16:creationId xmlns:a16="http://schemas.microsoft.com/office/drawing/2014/main" id="{C2786D55-7D0A-0B0F-97BA-28EEFE3F0424}"/>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698ADE04-F50C-B75C-3EF1-F4FEA3B6E19A}"/>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6918703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8EED0E-0F61-DEF2-412D-7D1D3FB3324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006CE58F-1A7F-2699-215F-A2B2C0DDBF23}"/>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3B8AA56D-D041-1BF4-8282-D43225004FEB}"/>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1654C1F-019A-9205-201D-B8F0BC2AB638}"/>
              </a:ext>
            </a:extLst>
          </p:cNvPr>
          <p:cNvSpPr>
            <a:spLocks noGrp="1"/>
          </p:cNvSpPr>
          <p:nvPr>
            <p:ph type="dt" sz="half" idx="10"/>
          </p:nvPr>
        </p:nvSpPr>
        <p:spPr/>
        <p:txBody>
          <a:bodyPr/>
          <a:lstStyle/>
          <a:p>
            <a:fld id="{74D8EB75-A2CA-4516-B89F-F04F3D1B1A84}" type="datetimeFigureOut">
              <a:rPr lang="ru-RU" smtClean="0"/>
              <a:t>02.09.2026</a:t>
            </a:fld>
            <a:endParaRPr lang="ru-RU"/>
          </a:p>
        </p:txBody>
      </p:sp>
      <p:sp>
        <p:nvSpPr>
          <p:cNvPr id="6" name="Нижний колонтитул 5">
            <a:extLst>
              <a:ext uri="{FF2B5EF4-FFF2-40B4-BE49-F238E27FC236}">
                <a16:creationId xmlns:a16="http://schemas.microsoft.com/office/drawing/2014/main" id="{04FB2CE1-B052-4A49-A8E2-A84588D04FD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23FADCEE-6640-C8F0-484E-7D165D3BE571}"/>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17257386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E5F7AF9-D649-121C-69CC-32F9E2FCB64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97E3F32B-31A9-1278-FADE-DE035E943BA8}"/>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ru-RU"/>
          </a:p>
        </p:txBody>
      </p:sp>
      <p:sp>
        <p:nvSpPr>
          <p:cNvPr id="4" name="Текст 3">
            <a:extLst>
              <a:ext uri="{FF2B5EF4-FFF2-40B4-BE49-F238E27FC236}">
                <a16:creationId xmlns:a16="http://schemas.microsoft.com/office/drawing/2014/main" id="{DBB7FC81-88AE-A7B3-D34C-C6F65A92F2DE}"/>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D358AE9-8785-10C2-6304-A2163CC383FD}"/>
              </a:ext>
            </a:extLst>
          </p:cNvPr>
          <p:cNvSpPr>
            <a:spLocks noGrp="1"/>
          </p:cNvSpPr>
          <p:nvPr>
            <p:ph type="dt" sz="half" idx="10"/>
          </p:nvPr>
        </p:nvSpPr>
        <p:spPr/>
        <p:txBody>
          <a:bodyPr/>
          <a:lstStyle/>
          <a:p>
            <a:fld id="{74D8EB75-A2CA-4516-B89F-F04F3D1B1A84}" type="datetimeFigureOut">
              <a:rPr lang="ru-RU" smtClean="0"/>
              <a:t>02.09.2026</a:t>
            </a:fld>
            <a:endParaRPr lang="ru-RU"/>
          </a:p>
        </p:txBody>
      </p:sp>
      <p:sp>
        <p:nvSpPr>
          <p:cNvPr id="6" name="Нижний колонтитул 5">
            <a:extLst>
              <a:ext uri="{FF2B5EF4-FFF2-40B4-BE49-F238E27FC236}">
                <a16:creationId xmlns:a16="http://schemas.microsoft.com/office/drawing/2014/main" id="{23BB2BA7-AFDC-0ECF-D898-3DE90CDEEB9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BF8BD56-EBA4-B65D-A2D8-BD707FDFA570}"/>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27089811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FA953D-5D87-C0F1-7A0C-2DC6D71A2000}"/>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C6A0D575-C7C8-25C3-DA26-5D3DE0BFDF95}"/>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CE9032C-E75E-E33D-87AF-1D732F92B34D}"/>
              </a:ext>
            </a:extLst>
          </p:cNvPr>
          <p:cNvSpPr>
            <a:spLocks noGrp="1"/>
          </p:cNvSpPr>
          <p:nvPr>
            <p:ph type="dt" sz="half" idx="10"/>
          </p:nvPr>
        </p:nvSpPr>
        <p:spPr/>
        <p:txBody>
          <a:bodyPr/>
          <a:lstStyle/>
          <a:p>
            <a:fld id="{74D8EB75-A2CA-4516-B89F-F04F3D1B1A84}" type="datetimeFigureOut">
              <a:rPr lang="ru-RU" smtClean="0"/>
              <a:t>02.09.2026</a:t>
            </a:fld>
            <a:endParaRPr lang="ru-RU"/>
          </a:p>
        </p:txBody>
      </p:sp>
      <p:sp>
        <p:nvSpPr>
          <p:cNvPr id="5" name="Нижний колонтитул 4">
            <a:extLst>
              <a:ext uri="{FF2B5EF4-FFF2-40B4-BE49-F238E27FC236}">
                <a16:creationId xmlns:a16="http://schemas.microsoft.com/office/drawing/2014/main" id="{9A8286B8-5388-45C3-3AB8-44342CC8F26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86DA0C6-53E9-2B1A-8FF5-945D4D158BAB}"/>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9506738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06B1F7CA-3EE5-7D4A-F302-CFEDC33A93D3}"/>
              </a:ext>
            </a:extLst>
          </p:cNvPr>
          <p:cNvSpPr>
            <a:spLocks noGrp="1"/>
          </p:cNvSpPr>
          <p:nvPr>
            <p:ph type="title" orient="vert"/>
          </p:nvPr>
        </p:nvSpPr>
        <p:spPr>
          <a:xfrm>
            <a:off x="8724901" y="365126"/>
            <a:ext cx="2628900" cy="5811839"/>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E9624B8C-2A8C-248B-4CC6-EF8D97179E54}"/>
              </a:ext>
            </a:extLst>
          </p:cNvPr>
          <p:cNvSpPr>
            <a:spLocks noGrp="1"/>
          </p:cNvSpPr>
          <p:nvPr>
            <p:ph type="body" orient="vert" idx="1"/>
          </p:nvPr>
        </p:nvSpPr>
        <p:spPr>
          <a:xfrm>
            <a:off x="838201" y="365126"/>
            <a:ext cx="7734300" cy="581183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11B99F9-4643-DA46-3D51-188832D3EABE}"/>
              </a:ext>
            </a:extLst>
          </p:cNvPr>
          <p:cNvSpPr>
            <a:spLocks noGrp="1"/>
          </p:cNvSpPr>
          <p:nvPr>
            <p:ph type="dt" sz="half" idx="10"/>
          </p:nvPr>
        </p:nvSpPr>
        <p:spPr/>
        <p:txBody>
          <a:bodyPr/>
          <a:lstStyle/>
          <a:p>
            <a:fld id="{74D8EB75-A2CA-4516-B89F-F04F3D1B1A84}" type="datetimeFigureOut">
              <a:rPr lang="ru-RU" smtClean="0"/>
              <a:t>02.09.2026</a:t>
            </a:fld>
            <a:endParaRPr lang="ru-RU"/>
          </a:p>
        </p:txBody>
      </p:sp>
      <p:sp>
        <p:nvSpPr>
          <p:cNvPr id="5" name="Нижний колонтитул 4">
            <a:extLst>
              <a:ext uri="{FF2B5EF4-FFF2-40B4-BE49-F238E27FC236}">
                <a16:creationId xmlns:a16="http://schemas.microsoft.com/office/drawing/2014/main" id="{BFC08F89-2629-9783-28A9-D1C4B575546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6FC4780-A833-AD47-55E9-E41B130B4683}"/>
              </a:ext>
            </a:extLst>
          </p:cNvPr>
          <p:cNvSpPr>
            <a:spLocks noGrp="1"/>
          </p:cNvSpPr>
          <p:nvPr>
            <p:ph type="sldNum" sz="quarter" idx="12"/>
          </p:nvPr>
        </p:nvSpPr>
        <p:spPr/>
        <p:txBody>
          <a:bodyPr/>
          <a:lstStyle/>
          <a:p>
            <a:fld id="{456182E4-A19D-404A-9E63-811730293060}" type="slidenum">
              <a:rPr lang="ru-RU" smtClean="0"/>
              <a:t>‹#›</a:t>
            </a:fld>
            <a:endParaRPr lang="ru-RU"/>
          </a:p>
        </p:txBody>
      </p:sp>
    </p:spTree>
    <p:extLst>
      <p:ext uri="{BB962C8B-B14F-4D97-AF65-F5344CB8AC3E}">
        <p14:creationId xmlns:p14="http://schemas.microsoft.com/office/powerpoint/2010/main" val="37406562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PhAnim="0" matchingName="Main point" userDrawn="1">
  <p:cSld name="Main point">
    <p:spTree>
      <p:nvGrpSpPr>
        <p:cNvPr id="1" name=""/>
        <p:cNvGrpSpPr/>
        <p:nvPr/>
      </p:nvGrpSpPr>
      <p:grpSpPr bwMode="auto">
        <a:xfrm>
          <a:off x="0" y="0"/>
          <a:ext cx="0" cy="0"/>
          <a:chOff x="0" y="0"/>
          <a:chExt cx="0" cy="0"/>
        </a:xfrm>
      </p:grpSpPr>
      <p:sp>
        <p:nvSpPr>
          <p:cNvPr id="34" name="Google Shape;34;p8"/>
          <p:cNvSpPr txBox="1">
            <a:spLocks noGrp="1"/>
          </p:cNvSpPr>
          <p:nvPr>
            <p:ph type="sldNum" idx="12"/>
          </p:nvPr>
        </p:nvSpPr>
        <p:spPr bwMode="auto">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smtClean="0"/>
              <a:pPr>
                <a:defRPr/>
              </a:pPr>
              <a:t>‹#›</a:t>
            </a:fld>
            <a:endParaRPr lang="ru"/>
          </a:p>
        </p:txBody>
      </p:sp>
      <p:sp>
        <p:nvSpPr>
          <p:cNvPr id="5" name="Прямоугольник 4"/>
          <p:cNvSpPr/>
          <p:nvPr userDrawn="1"/>
        </p:nvSpPr>
        <p:spPr bwMode="auto">
          <a:xfrm>
            <a:off x="0" y="0"/>
            <a:ext cx="12192000" cy="685800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400"/>
          </a:p>
        </p:txBody>
      </p:sp>
      <p:pic>
        <p:nvPicPr>
          <p:cNvPr id="11" name="Рисунок 10">
            <a:extLst>
              <a:ext uri="{FF2B5EF4-FFF2-40B4-BE49-F238E27FC236}">
                <a16:creationId xmlns:a16="http://schemas.microsoft.com/office/drawing/2014/main" id="{4B897A92-690F-7B02-961E-6C43576001CE}"/>
              </a:ext>
            </a:extLst>
          </p:cNvPr>
          <p:cNvPicPr>
            <a:picLocks noChangeAspect="1"/>
          </p:cNvPicPr>
          <p:nvPr userDrawn="1"/>
        </p:nvPicPr>
        <p:blipFill>
          <a:blip r:embed="rId2"/>
          <a:stretch>
            <a:fillRect/>
          </a:stretch>
        </p:blipFill>
        <p:spPr>
          <a:xfrm>
            <a:off x="6233038" y="595115"/>
            <a:ext cx="5592225" cy="5667768"/>
          </a:xfrm>
          <a:prstGeom prst="rect">
            <a:avLst/>
          </a:prstGeom>
        </p:spPr>
      </p:pic>
    </p:spTree>
    <p:extLst>
      <p:ext uri="{BB962C8B-B14F-4D97-AF65-F5344CB8AC3E}">
        <p14:creationId xmlns:p14="http://schemas.microsoft.com/office/powerpoint/2010/main" val="3076294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E96F0B-EFA5-42E9-A775-011AFA926B06}" type="datetimeFigureOut">
              <a:rPr lang="ru-RU" smtClean="0"/>
              <a:pPr/>
              <a:t>02.09.2026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AB169C-1499-470F-A434-F98E1C5BD522}" type="slidenum">
              <a:rPr lang="ru-RU" smtClean="0"/>
              <a:pPr/>
              <a:t>‹#›</a:t>
            </a:fld>
            <a:endParaRPr lang="ru-RU"/>
          </a:p>
        </p:txBody>
      </p:sp>
    </p:spTree>
    <p:extLst>
      <p:ext uri="{BB962C8B-B14F-4D97-AF65-F5344CB8AC3E}">
        <p14:creationId xmlns:p14="http://schemas.microsoft.com/office/powerpoint/2010/main" val="34553443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6" name="Google Shape;6;p1"/>
          <p:cNvSpPr txBox="1">
            <a:spLocks noGrp="1"/>
          </p:cNvSpPr>
          <p:nvPr>
            <p:ph type="title"/>
          </p:nvPr>
        </p:nvSpPr>
        <p:spPr bwMode="auto">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pPr>
              <a:defRPr/>
            </a:pPr>
            <a:endParaRPr/>
          </a:p>
        </p:txBody>
      </p:sp>
      <p:sp>
        <p:nvSpPr>
          <p:cNvPr id="7" name="Google Shape;7;p1"/>
          <p:cNvSpPr txBox="1">
            <a:spLocks noGrp="1"/>
          </p:cNvSpPr>
          <p:nvPr>
            <p:ph type="body" idx="1"/>
          </p:nvPr>
        </p:nvSpPr>
        <p:spPr bwMode="auto">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4999"/>
              </a:lnSpc>
              <a:spcBef>
                <a:spcPts val="0"/>
              </a:spcBef>
              <a:spcAft>
                <a:spcPts val="0"/>
              </a:spcAft>
              <a:buClr>
                <a:schemeClr val="dk2"/>
              </a:buClr>
              <a:buSzPts val="1800"/>
              <a:buChar char="●"/>
              <a:defRPr sz="1800">
                <a:solidFill>
                  <a:schemeClr val="dk2"/>
                </a:solidFill>
              </a:defRPr>
            </a:lvl1pPr>
            <a:lvl2pPr marL="914400" lvl="1" indent="-317500">
              <a:lnSpc>
                <a:spcPct val="114999"/>
              </a:lnSpc>
              <a:spcBef>
                <a:spcPts val="0"/>
              </a:spcBef>
              <a:spcAft>
                <a:spcPts val="0"/>
              </a:spcAft>
              <a:buClr>
                <a:schemeClr val="dk2"/>
              </a:buClr>
              <a:buSzPts val="1400"/>
              <a:buChar char="○"/>
              <a:defRPr>
                <a:solidFill>
                  <a:schemeClr val="dk2"/>
                </a:solidFill>
              </a:defRPr>
            </a:lvl2pPr>
            <a:lvl3pPr marL="1371600" lvl="2" indent="-317500">
              <a:lnSpc>
                <a:spcPct val="114999"/>
              </a:lnSpc>
              <a:spcBef>
                <a:spcPts val="0"/>
              </a:spcBef>
              <a:spcAft>
                <a:spcPts val="0"/>
              </a:spcAft>
              <a:buClr>
                <a:schemeClr val="dk2"/>
              </a:buClr>
              <a:buSzPts val="1400"/>
              <a:buChar char="■"/>
              <a:defRPr>
                <a:solidFill>
                  <a:schemeClr val="dk2"/>
                </a:solidFill>
              </a:defRPr>
            </a:lvl3pPr>
            <a:lvl4pPr marL="1828800" lvl="3" indent="-317500">
              <a:lnSpc>
                <a:spcPct val="114999"/>
              </a:lnSpc>
              <a:spcBef>
                <a:spcPts val="0"/>
              </a:spcBef>
              <a:spcAft>
                <a:spcPts val="0"/>
              </a:spcAft>
              <a:buClr>
                <a:schemeClr val="dk2"/>
              </a:buClr>
              <a:buSzPts val="1400"/>
              <a:buChar char="●"/>
              <a:defRPr>
                <a:solidFill>
                  <a:schemeClr val="dk2"/>
                </a:solidFill>
              </a:defRPr>
            </a:lvl4pPr>
            <a:lvl5pPr marL="2286000" lvl="4" indent="-317500">
              <a:lnSpc>
                <a:spcPct val="114999"/>
              </a:lnSpc>
              <a:spcBef>
                <a:spcPts val="0"/>
              </a:spcBef>
              <a:spcAft>
                <a:spcPts val="0"/>
              </a:spcAft>
              <a:buClr>
                <a:schemeClr val="dk2"/>
              </a:buClr>
              <a:buSzPts val="1400"/>
              <a:buChar char="○"/>
              <a:defRPr>
                <a:solidFill>
                  <a:schemeClr val="dk2"/>
                </a:solidFill>
              </a:defRPr>
            </a:lvl5pPr>
            <a:lvl6pPr marL="2743200" lvl="5" indent="-317500">
              <a:lnSpc>
                <a:spcPct val="114999"/>
              </a:lnSpc>
              <a:spcBef>
                <a:spcPts val="0"/>
              </a:spcBef>
              <a:spcAft>
                <a:spcPts val="0"/>
              </a:spcAft>
              <a:buClr>
                <a:schemeClr val="dk2"/>
              </a:buClr>
              <a:buSzPts val="1400"/>
              <a:buChar char="■"/>
              <a:defRPr>
                <a:solidFill>
                  <a:schemeClr val="dk2"/>
                </a:solidFill>
              </a:defRPr>
            </a:lvl6pPr>
            <a:lvl7pPr marL="3200400" lvl="6" indent="-317500">
              <a:lnSpc>
                <a:spcPct val="114999"/>
              </a:lnSpc>
              <a:spcBef>
                <a:spcPts val="0"/>
              </a:spcBef>
              <a:spcAft>
                <a:spcPts val="0"/>
              </a:spcAft>
              <a:buClr>
                <a:schemeClr val="dk2"/>
              </a:buClr>
              <a:buSzPts val="1400"/>
              <a:buChar char="●"/>
              <a:defRPr>
                <a:solidFill>
                  <a:schemeClr val="dk2"/>
                </a:solidFill>
              </a:defRPr>
            </a:lvl7pPr>
            <a:lvl8pPr marL="3657600" lvl="7" indent="-317500">
              <a:lnSpc>
                <a:spcPct val="114999"/>
              </a:lnSpc>
              <a:spcBef>
                <a:spcPts val="0"/>
              </a:spcBef>
              <a:spcAft>
                <a:spcPts val="0"/>
              </a:spcAft>
              <a:buClr>
                <a:schemeClr val="dk2"/>
              </a:buClr>
              <a:buSzPts val="1400"/>
              <a:buChar char="○"/>
              <a:defRPr>
                <a:solidFill>
                  <a:schemeClr val="dk2"/>
                </a:solidFill>
              </a:defRPr>
            </a:lvl8pPr>
            <a:lvl9pPr marL="4114800" lvl="8" indent="-317500">
              <a:lnSpc>
                <a:spcPct val="114999"/>
              </a:lnSpc>
              <a:spcBef>
                <a:spcPts val="0"/>
              </a:spcBef>
              <a:spcAft>
                <a:spcPts val="0"/>
              </a:spcAft>
              <a:buClr>
                <a:schemeClr val="dk2"/>
              </a:buClr>
              <a:buSzPts val="1400"/>
              <a:buChar char="■"/>
              <a:defRPr>
                <a:solidFill>
                  <a:schemeClr val="dk2"/>
                </a:solidFill>
              </a:defRPr>
            </a:lvl9pPr>
          </a:lstStyle>
          <a:p>
            <a:pPr>
              <a:defRPr/>
            </a:pPr>
            <a:endParaRPr/>
          </a:p>
        </p:txBody>
      </p:sp>
      <p:sp>
        <p:nvSpPr>
          <p:cNvPr id="8" name="Google Shape;8;p1"/>
          <p:cNvSpPr txBox="1">
            <a:spLocks noGrp="1"/>
          </p:cNvSpPr>
          <p:nvPr>
            <p:ph type="sldNum" idx="12"/>
          </p:nvPr>
        </p:nvSpPr>
        <p:spPr bwMode="auto">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pPr>
              <a:defRPr/>
            </a:pPr>
            <a:fld id="{00000000-1234-1234-1234-123412341234}" type="slidenum">
              <a:rPr lang="ru" smtClean="0"/>
              <a:pPr>
                <a:defRPr/>
              </a:pPr>
              <a:t>‹#›</a:t>
            </a:fld>
            <a:endParaRPr lang="ru"/>
          </a:p>
        </p:txBody>
      </p:sp>
    </p:spTree>
    <p:extLst>
      <p:ext uri="{BB962C8B-B14F-4D97-AF65-F5344CB8AC3E}">
        <p14:creationId xmlns:p14="http://schemas.microsoft.com/office/powerpoint/2010/main" val="3651336827"/>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Lst>
  <p:hf sldNum="0" hdr="0" ftr="0" dt="0"/>
  <p:txStyles>
    <p:title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9pPr>
    </p:titleStyle>
    <p:body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9pPr>
    </p:bodyStyle>
    <p:other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6" name="Google Shape;6;p1"/>
          <p:cNvSpPr txBox="1">
            <a:spLocks noGrp="1"/>
          </p:cNvSpPr>
          <p:nvPr>
            <p:ph type="title"/>
          </p:nvPr>
        </p:nvSpPr>
        <p:spPr bwMode="auto">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pPr>
              <a:defRPr/>
            </a:pPr>
            <a:endParaRPr/>
          </a:p>
        </p:txBody>
      </p:sp>
      <p:sp>
        <p:nvSpPr>
          <p:cNvPr id="7" name="Google Shape;7;p1"/>
          <p:cNvSpPr txBox="1">
            <a:spLocks noGrp="1"/>
          </p:cNvSpPr>
          <p:nvPr>
            <p:ph type="body" idx="1"/>
          </p:nvPr>
        </p:nvSpPr>
        <p:spPr bwMode="auto">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4999"/>
              </a:lnSpc>
              <a:spcBef>
                <a:spcPts val="0"/>
              </a:spcBef>
              <a:spcAft>
                <a:spcPts val="0"/>
              </a:spcAft>
              <a:buClr>
                <a:schemeClr val="dk2"/>
              </a:buClr>
              <a:buSzPts val="1800"/>
              <a:buChar char="●"/>
              <a:defRPr sz="1800">
                <a:solidFill>
                  <a:schemeClr val="dk2"/>
                </a:solidFill>
              </a:defRPr>
            </a:lvl1pPr>
            <a:lvl2pPr marL="914400" lvl="1" indent="-317500">
              <a:lnSpc>
                <a:spcPct val="114999"/>
              </a:lnSpc>
              <a:spcBef>
                <a:spcPts val="0"/>
              </a:spcBef>
              <a:spcAft>
                <a:spcPts val="0"/>
              </a:spcAft>
              <a:buClr>
                <a:schemeClr val="dk2"/>
              </a:buClr>
              <a:buSzPts val="1400"/>
              <a:buChar char="○"/>
              <a:defRPr>
                <a:solidFill>
                  <a:schemeClr val="dk2"/>
                </a:solidFill>
              </a:defRPr>
            </a:lvl2pPr>
            <a:lvl3pPr marL="1371600" lvl="2" indent="-317500">
              <a:lnSpc>
                <a:spcPct val="114999"/>
              </a:lnSpc>
              <a:spcBef>
                <a:spcPts val="0"/>
              </a:spcBef>
              <a:spcAft>
                <a:spcPts val="0"/>
              </a:spcAft>
              <a:buClr>
                <a:schemeClr val="dk2"/>
              </a:buClr>
              <a:buSzPts val="1400"/>
              <a:buChar char="■"/>
              <a:defRPr>
                <a:solidFill>
                  <a:schemeClr val="dk2"/>
                </a:solidFill>
              </a:defRPr>
            </a:lvl3pPr>
            <a:lvl4pPr marL="1828800" lvl="3" indent="-317500">
              <a:lnSpc>
                <a:spcPct val="114999"/>
              </a:lnSpc>
              <a:spcBef>
                <a:spcPts val="0"/>
              </a:spcBef>
              <a:spcAft>
                <a:spcPts val="0"/>
              </a:spcAft>
              <a:buClr>
                <a:schemeClr val="dk2"/>
              </a:buClr>
              <a:buSzPts val="1400"/>
              <a:buChar char="●"/>
              <a:defRPr>
                <a:solidFill>
                  <a:schemeClr val="dk2"/>
                </a:solidFill>
              </a:defRPr>
            </a:lvl4pPr>
            <a:lvl5pPr marL="2286000" lvl="4" indent="-317500">
              <a:lnSpc>
                <a:spcPct val="114999"/>
              </a:lnSpc>
              <a:spcBef>
                <a:spcPts val="0"/>
              </a:spcBef>
              <a:spcAft>
                <a:spcPts val="0"/>
              </a:spcAft>
              <a:buClr>
                <a:schemeClr val="dk2"/>
              </a:buClr>
              <a:buSzPts val="1400"/>
              <a:buChar char="○"/>
              <a:defRPr>
                <a:solidFill>
                  <a:schemeClr val="dk2"/>
                </a:solidFill>
              </a:defRPr>
            </a:lvl5pPr>
            <a:lvl6pPr marL="2743200" lvl="5" indent="-317500">
              <a:lnSpc>
                <a:spcPct val="114999"/>
              </a:lnSpc>
              <a:spcBef>
                <a:spcPts val="0"/>
              </a:spcBef>
              <a:spcAft>
                <a:spcPts val="0"/>
              </a:spcAft>
              <a:buClr>
                <a:schemeClr val="dk2"/>
              </a:buClr>
              <a:buSzPts val="1400"/>
              <a:buChar char="■"/>
              <a:defRPr>
                <a:solidFill>
                  <a:schemeClr val="dk2"/>
                </a:solidFill>
              </a:defRPr>
            </a:lvl6pPr>
            <a:lvl7pPr marL="3200400" lvl="6" indent="-317500">
              <a:lnSpc>
                <a:spcPct val="114999"/>
              </a:lnSpc>
              <a:spcBef>
                <a:spcPts val="0"/>
              </a:spcBef>
              <a:spcAft>
                <a:spcPts val="0"/>
              </a:spcAft>
              <a:buClr>
                <a:schemeClr val="dk2"/>
              </a:buClr>
              <a:buSzPts val="1400"/>
              <a:buChar char="●"/>
              <a:defRPr>
                <a:solidFill>
                  <a:schemeClr val="dk2"/>
                </a:solidFill>
              </a:defRPr>
            </a:lvl7pPr>
            <a:lvl8pPr marL="3657600" lvl="7" indent="-317500">
              <a:lnSpc>
                <a:spcPct val="114999"/>
              </a:lnSpc>
              <a:spcBef>
                <a:spcPts val="0"/>
              </a:spcBef>
              <a:spcAft>
                <a:spcPts val="0"/>
              </a:spcAft>
              <a:buClr>
                <a:schemeClr val="dk2"/>
              </a:buClr>
              <a:buSzPts val="1400"/>
              <a:buChar char="○"/>
              <a:defRPr>
                <a:solidFill>
                  <a:schemeClr val="dk2"/>
                </a:solidFill>
              </a:defRPr>
            </a:lvl8pPr>
            <a:lvl9pPr marL="4114800" lvl="8" indent="-317500">
              <a:lnSpc>
                <a:spcPct val="114999"/>
              </a:lnSpc>
              <a:spcBef>
                <a:spcPts val="0"/>
              </a:spcBef>
              <a:spcAft>
                <a:spcPts val="0"/>
              </a:spcAft>
              <a:buClr>
                <a:schemeClr val="dk2"/>
              </a:buClr>
              <a:buSzPts val="1400"/>
              <a:buChar char="■"/>
              <a:defRPr>
                <a:solidFill>
                  <a:schemeClr val="dk2"/>
                </a:solidFill>
              </a:defRPr>
            </a:lvl9pPr>
          </a:lstStyle>
          <a:p>
            <a:pPr>
              <a:defRPr/>
            </a:pPr>
            <a:endParaRPr/>
          </a:p>
        </p:txBody>
      </p:sp>
      <p:sp>
        <p:nvSpPr>
          <p:cNvPr id="8" name="Google Shape;8;p1"/>
          <p:cNvSpPr txBox="1">
            <a:spLocks noGrp="1"/>
          </p:cNvSpPr>
          <p:nvPr>
            <p:ph type="sldNum" idx="12"/>
          </p:nvPr>
        </p:nvSpPr>
        <p:spPr bwMode="auto">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pPr>
              <a:defRPr/>
            </a:pPr>
            <a:fld id="{00000000-1234-1234-1234-123412341234}" type="slidenum">
              <a:rPr lang="ru" smtClean="0"/>
              <a:pPr>
                <a:defRPr/>
              </a:pPr>
              <a:t>‹#›</a:t>
            </a:fld>
            <a:endParaRPr lang="ru"/>
          </a:p>
        </p:txBody>
      </p:sp>
    </p:spTree>
    <p:extLst>
      <p:ext uri="{BB962C8B-B14F-4D97-AF65-F5344CB8AC3E}">
        <p14:creationId xmlns:p14="http://schemas.microsoft.com/office/powerpoint/2010/main" val="3985883667"/>
      </p:ext>
    </p:extLst>
  </p:cSld>
  <p:clrMap bg1="lt1" tx1="dk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Lst>
  <p:hf sldNum="0" hdr="0" ftr="0" dt="0"/>
  <p:txStyles>
    <p:title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9pPr>
    </p:titleStyle>
    <p:body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9pPr>
    </p:bodyStyle>
    <p:other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C2B954D-AF4E-0151-7BE3-EDEF9D93FC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D937D179-1883-5592-F426-98DB52022B7B}"/>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34806FC-CCB5-3B54-7F7A-97779336509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4D8EB75-A2CA-4516-B89F-F04F3D1B1A84}" type="datetimeFigureOut">
              <a:rPr lang="ru-RU" smtClean="0"/>
              <a:t>02.09.2026</a:t>
            </a:fld>
            <a:endParaRPr lang="ru-RU"/>
          </a:p>
        </p:txBody>
      </p:sp>
      <p:sp>
        <p:nvSpPr>
          <p:cNvPr id="5" name="Нижний колонтитул 4">
            <a:extLst>
              <a:ext uri="{FF2B5EF4-FFF2-40B4-BE49-F238E27FC236}">
                <a16:creationId xmlns:a16="http://schemas.microsoft.com/office/drawing/2014/main" id="{EC622CC9-B2B9-695E-E178-D1942311B387}"/>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ru-RU"/>
          </a:p>
        </p:txBody>
      </p:sp>
      <p:sp>
        <p:nvSpPr>
          <p:cNvPr id="6" name="Номер слайда 5">
            <a:extLst>
              <a:ext uri="{FF2B5EF4-FFF2-40B4-BE49-F238E27FC236}">
                <a16:creationId xmlns:a16="http://schemas.microsoft.com/office/drawing/2014/main" id="{9A584E2B-C4D8-53D7-5181-C4D4A74FE643}"/>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56182E4-A19D-404A-9E63-811730293060}" type="slidenum">
              <a:rPr lang="ru-RU" smtClean="0"/>
              <a:t>‹#›</a:t>
            </a:fld>
            <a:endParaRPr lang="ru-RU"/>
          </a:p>
        </p:txBody>
      </p:sp>
    </p:spTree>
    <p:extLst>
      <p:ext uri="{BB962C8B-B14F-4D97-AF65-F5344CB8AC3E}">
        <p14:creationId xmlns:p14="http://schemas.microsoft.com/office/powerpoint/2010/main" val="275883697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8.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disk.yandex.ru/i/70ELpKffA7zTpg" TargetMode="External"/><Relationship Id="rId1" Type="http://schemas.openxmlformats.org/officeDocument/2006/relationships/slideLayout" Target="../slideLayouts/slideLayout15.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disk.yandex.ru/d/XzuIZ3iehDoFMA" TargetMode="External"/><Relationship Id="rId1" Type="http://schemas.openxmlformats.org/officeDocument/2006/relationships/slideLayout" Target="../slideLayouts/slideLayout15.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forms.yandex.ru/cloud/6a86f66d1f1eb5116fd73941" TargetMode="External"/><Relationship Id="rId1" Type="http://schemas.openxmlformats.org/officeDocument/2006/relationships/slideLayout" Target="../slideLayouts/slideLayout15.xml"/><Relationship Id="rId5" Type="http://schemas.openxmlformats.org/officeDocument/2006/relationships/image" Target="../media/image19.sv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disk.yandex.ru/i/fr-JvAXr0NiOnw" TargetMode="External"/><Relationship Id="rId2" Type="http://schemas.openxmlformats.org/officeDocument/2006/relationships/image" Target="../media/image21.png"/><Relationship Id="rId1" Type="http://schemas.openxmlformats.org/officeDocument/2006/relationships/slideLayout" Target="../slideLayouts/slideLayout15.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hyperlink" Target="https://max.ru/c/-72060484004516/AZ__RXRhXIA" TargetMode="External"/><Relationship Id="rId2" Type="http://schemas.openxmlformats.org/officeDocument/2006/relationships/image" Target="../media/image23.jfif"/><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forms.yandex.ru/cloud/6968abe9e010db2700a1dd6a" TargetMode="External"/><Relationship Id="rId1" Type="http://schemas.openxmlformats.org/officeDocument/2006/relationships/slideLayout" Target="../slideLayouts/slideLayout15.xml"/><Relationship Id="rId4" Type="http://schemas.openxmlformats.org/officeDocument/2006/relationships/hyperlink" Target="https://cppm.mo-kuro.ru/images/____2026.pdf"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hyperlink" Target="https://disk.yandex.ru/i/u2MautNp9eLz8Q" TargetMode="External"/><Relationship Id="rId2" Type="http://schemas.openxmlformats.org/officeDocument/2006/relationships/image" Target="../media/image27.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disk.yandex.ru/d/eexCZ8OJuFhCQQ" TargetMode="Externa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forms.yandex.ru/cloud/6a82cf456d2d732bab91e27e" TargetMode="Externa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15.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5.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cxnSp>
        <p:nvCxnSpPr>
          <p:cNvPr id="18" name="Прямая соединительная линия 17"/>
          <p:cNvCxnSpPr>
            <a:cxnSpLocks/>
          </p:cNvCxnSpPr>
          <p:nvPr/>
        </p:nvCxnSpPr>
        <p:spPr bwMode="auto">
          <a:xfrm>
            <a:off x="824535" y="2743202"/>
            <a:ext cx="0" cy="19207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Прямая соединительная линия 2">
            <a:extLst>
              <a:ext uri="{FF2B5EF4-FFF2-40B4-BE49-F238E27FC236}">
                <a16:creationId xmlns:a16="http://schemas.microsoft.com/office/drawing/2014/main" id="{9EAE9934-DD5F-DFC0-79BA-010DF0807CFF}"/>
              </a:ext>
            </a:extLst>
          </p:cNvPr>
          <p:cNvCxnSpPr>
            <a:cxnSpLocks/>
          </p:cNvCxnSpPr>
          <p:nvPr/>
        </p:nvCxnSpPr>
        <p:spPr bwMode="auto">
          <a:xfrm>
            <a:off x="824535" y="2743200"/>
            <a:ext cx="0" cy="260526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Рисунок 3"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EA981C36-85ED-B558-ABDD-917CD397A3D8}"/>
              </a:ext>
            </a:extLst>
          </p:cNvPr>
          <p:cNvPicPr>
            <a:picLocks noChangeAspect="1"/>
          </p:cNvPicPr>
          <p:nvPr/>
        </p:nvPicPr>
        <p:blipFill>
          <a:blip r:embed="rId2"/>
          <a:stretch>
            <a:fillRect/>
          </a:stretch>
        </p:blipFill>
        <p:spPr bwMode="auto">
          <a:xfrm>
            <a:off x="879157" y="976324"/>
            <a:ext cx="3486417" cy="812845"/>
          </a:xfrm>
          <a:prstGeom prst="rect">
            <a:avLst/>
          </a:prstGeom>
        </p:spPr>
      </p:pic>
      <p:sp>
        <p:nvSpPr>
          <p:cNvPr id="5" name="TextBox 4">
            <a:extLst>
              <a:ext uri="{FF2B5EF4-FFF2-40B4-BE49-F238E27FC236}">
                <a16:creationId xmlns:a16="http://schemas.microsoft.com/office/drawing/2014/main" id="{FD840A7F-97FE-18AF-5193-93F77A296AA9}"/>
              </a:ext>
            </a:extLst>
          </p:cNvPr>
          <p:cNvSpPr txBox="1"/>
          <p:nvPr/>
        </p:nvSpPr>
        <p:spPr bwMode="auto">
          <a:xfrm>
            <a:off x="738640" y="1904443"/>
            <a:ext cx="4605748" cy="598818"/>
          </a:xfrm>
          <a:prstGeom prst="rect">
            <a:avLst/>
          </a:prstGeom>
          <a:noFill/>
        </p:spPr>
        <p:txBody>
          <a:bodyPr wrap="none" rtlCol="0">
            <a:spAutoFit/>
          </a:bodyPr>
          <a:lstStyle/>
          <a:p>
            <a:pPr algn="l" defTabSz="914377" rtl="0">
              <a:lnSpc>
                <a:spcPct val="115000"/>
              </a:lnSpc>
            </a:pPr>
            <a:r>
              <a:rPr lang="ru-RU" sz="1467" kern="1200" dirty="0">
                <a:solidFill>
                  <a:prstClr val="white"/>
                </a:solidFill>
                <a:latin typeface="Aptos" panose="02110004020202020204"/>
                <a:ea typeface="MS Mincho" panose="02020609040205080304" pitchFamily="49" charset="-128"/>
                <a:cs typeface="Times New Roman" panose="02020603050405020304" pitchFamily="18" charset="0"/>
              </a:rPr>
              <a:t>Корпоративный университет развития образования</a:t>
            </a:r>
          </a:p>
          <a:p>
            <a:pPr algn="l" defTabSz="914377" rtl="0">
              <a:lnSpc>
                <a:spcPct val="115000"/>
              </a:lnSpc>
            </a:pPr>
            <a:r>
              <a:rPr lang="ru-RU" sz="1467" kern="1200" dirty="0">
                <a:solidFill>
                  <a:prstClr val="white"/>
                </a:solidFill>
                <a:latin typeface="Aptos" panose="02110004020202020204"/>
                <a:ea typeface="MS Mincho" panose="02020609040205080304" pitchFamily="49" charset="-128"/>
                <a:cs typeface="Times New Roman" panose="02020603050405020304" pitchFamily="18" charset="0"/>
              </a:rPr>
              <a:t>Московской области (КУРО)</a:t>
            </a:r>
          </a:p>
        </p:txBody>
      </p:sp>
      <p:sp>
        <p:nvSpPr>
          <p:cNvPr id="8" name="TextBox 7">
            <a:extLst>
              <a:ext uri="{FF2B5EF4-FFF2-40B4-BE49-F238E27FC236}">
                <a16:creationId xmlns:a16="http://schemas.microsoft.com/office/drawing/2014/main" id="{6AB21B3E-C698-3723-4EDD-DB4728142D99}"/>
              </a:ext>
            </a:extLst>
          </p:cNvPr>
          <p:cNvSpPr txBox="1"/>
          <p:nvPr/>
        </p:nvSpPr>
        <p:spPr bwMode="auto">
          <a:xfrm>
            <a:off x="879157" y="2743200"/>
            <a:ext cx="5776671" cy="1877437"/>
          </a:xfrm>
          <a:prstGeom prst="rect">
            <a:avLst/>
          </a:prstGeom>
          <a:noFill/>
        </p:spPr>
        <p:txBody>
          <a:bodyPr wrap="square" rtlCol="0">
            <a:spAutoFit/>
          </a:bodyPr>
          <a:lstStyle/>
          <a:p>
            <a:pPr algn="l" defTabSz="1219170">
              <a:buClr>
                <a:srgbClr val="000000"/>
              </a:buClr>
              <a:defRPr/>
            </a:pPr>
            <a:r>
              <a:rPr lang="ru-RU" dirty="0">
                <a:solidFill>
                  <a:srgbClr val="FFFFFF"/>
                </a:solidFill>
                <a:latin typeface="Arial"/>
                <a:cs typeface="Arial"/>
              </a:rPr>
              <a:t>Консультация для руководителей ЭНШ</a:t>
            </a:r>
          </a:p>
          <a:p>
            <a:pPr algn="l" defTabSz="1219170">
              <a:buClr>
                <a:srgbClr val="000000"/>
              </a:buClr>
              <a:defRPr/>
            </a:pPr>
            <a:endParaRPr lang="ru-RU" dirty="0">
              <a:solidFill>
                <a:srgbClr val="FFFFFF"/>
              </a:solidFill>
              <a:latin typeface="Arial"/>
              <a:cs typeface="Arial"/>
            </a:endParaRPr>
          </a:p>
          <a:p>
            <a:pPr algn="l" defTabSz="1219170">
              <a:buClr>
                <a:srgbClr val="000000"/>
              </a:buClr>
              <a:defRPr/>
            </a:pPr>
            <a:r>
              <a:rPr lang="ru-RU" sz="2000" dirty="0">
                <a:solidFill>
                  <a:srgbClr val="FFFFFF"/>
                </a:solidFill>
                <a:latin typeface="Arial"/>
                <a:cs typeface="Arial"/>
              </a:rPr>
              <a:t>«Организация адаптационного периода и стартовой диагностики в 1-м классе. Психологическое сопровождение обучающихся 1-х классов»</a:t>
            </a:r>
          </a:p>
        </p:txBody>
      </p:sp>
      <p:sp>
        <p:nvSpPr>
          <p:cNvPr id="9" name="Прямоугольник 8">
            <a:extLst>
              <a:ext uri="{FF2B5EF4-FFF2-40B4-BE49-F238E27FC236}">
                <a16:creationId xmlns:a16="http://schemas.microsoft.com/office/drawing/2014/main" id="{0E579C60-9FA2-8BF3-D5FD-95E9BD29799B}"/>
              </a:ext>
            </a:extLst>
          </p:cNvPr>
          <p:cNvSpPr/>
          <p:nvPr/>
        </p:nvSpPr>
        <p:spPr bwMode="auto">
          <a:xfrm>
            <a:off x="3041514" y="5588398"/>
            <a:ext cx="3054486" cy="369332"/>
          </a:xfrm>
          <a:prstGeom prst="rect">
            <a:avLst/>
          </a:prstGeom>
        </p:spPr>
        <p:txBody>
          <a:bodyPr wrap="square">
            <a:spAutoFit/>
          </a:bodyPr>
          <a:lstStyle/>
          <a:p>
            <a:pPr algn="r"/>
            <a:r>
              <a:rPr lang="ru-RU" dirty="0">
                <a:solidFill>
                  <a:srgbClr val="FFFFFF"/>
                </a:solidFill>
                <a:latin typeface="Arial"/>
                <a:cs typeface="Arial"/>
              </a:rPr>
              <a:t>02.09.2026</a:t>
            </a:r>
          </a:p>
        </p:txBody>
      </p:sp>
    </p:spTree>
    <p:extLst>
      <p:ext uri="{BB962C8B-B14F-4D97-AF65-F5344CB8AC3E}">
        <p14:creationId xmlns:p14="http://schemas.microsoft.com/office/powerpoint/2010/main" val="2698483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BEF0497-547E-4BD9-9F62-C737FBDD4384}"/>
              </a:ext>
            </a:extLst>
          </p:cNvPr>
          <p:cNvSpPr>
            <a:spLocks noGrp="1"/>
          </p:cNvSpPr>
          <p:nvPr>
            <p:ph type="body" idx="1"/>
          </p:nvPr>
        </p:nvSpPr>
        <p:spPr>
          <a:xfrm>
            <a:off x="3933300" y="1494212"/>
            <a:ext cx="7843097" cy="1546208"/>
          </a:xfrm>
        </p:spPr>
        <p:txBody>
          <a:bodyPr>
            <a:normAutofit/>
          </a:bodyPr>
          <a:lstStyle/>
          <a:p>
            <a:pPr>
              <a:spcBef>
                <a:spcPts val="600"/>
              </a:spcBef>
            </a:pPr>
            <a:r>
              <a:rPr lang="ru-RU" sz="1700" b="1" dirty="0"/>
              <a:t>Цель проекта </a:t>
            </a:r>
            <a:r>
              <a:rPr lang="ru-RU" sz="1700" dirty="0"/>
              <a:t>- сопровождение образовательных организаций, реализующих программы ускоренного обучения начального общего образования по обновленным ФГОС НОО и ФОП НОО в рамках реализации регионального проекта «Эффективная начальная школа».</a:t>
            </a:r>
          </a:p>
        </p:txBody>
      </p:sp>
      <p:sp>
        <p:nvSpPr>
          <p:cNvPr id="3" name="Текст 2">
            <a:extLst>
              <a:ext uri="{FF2B5EF4-FFF2-40B4-BE49-F238E27FC236}">
                <a16:creationId xmlns:a16="http://schemas.microsoft.com/office/drawing/2014/main" id="{8D7BC47D-94C5-46E5-8174-20EAAA04BDD4}"/>
              </a:ext>
            </a:extLst>
          </p:cNvPr>
          <p:cNvSpPr>
            <a:spLocks noGrp="1"/>
          </p:cNvSpPr>
          <p:nvPr>
            <p:ph type="body" sz="quarter" idx="13"/>
          </p:nvPr>
        </p:nvSpPr>
        <p:spPr/>
        <p:txBody>
          <a:bodyPr/>
          <a:lstStyle/>
          <a:p>
            <a:r>
              <a:rPr lang="ru-RU" dirty="0"/>
              <a:t>Инновационная модель «Эффективная начальная школа»</a:t>
            </a:r>
          </a:p>
        </p:txBody>
      </p:sp>
      <p:sp>
        <p:nvSpPr>
          <p:cNvPr id="4" name="Текст 1">
            <a:extLst>
              <a:ext uri="{FF2B5EF4-FFF2-40B4-BE49-F238E27FC236}">
                <a16:creationId xmlns:a16="http://schemas.microsoft.com/office/drawing/2014/main" id="{7ADE7ADF-4EA5-6E6C-051E-CB04EE5A62F3}"/>
              </a:ext>
            </a:extLst>
          </p:cNvPr>
          <p:cNvSpPr txBox="1">
            <a:spLocks/>
          </p:cNvSpPr>
          <p:nvPr/>
        </p:nvSpPr>
        <p:spPr bwMode="auto">
          <a:xfrm>
            <a:off x="415603" y="3040420"/>
            <a:ext cx="11644334" cy="3184451"/>
          </a:xfrm>
          <a:prstGeom prst="rect">
            <a:avLst/>
          </a:prstGeom>
          <a:noFill/>
          <a:ln>
            <a:noFill/>
          </a:ln>
        </p:spPr>
        <p:txBody>
          <a:bodyPr spcFirstLastPara="1" wrap="square" lIns="91425" tIns="91425" rIns="91425" bIns="91425" anchor="t" anchorCtr="0">
            <a:normAutofit fontScale="92500" lnSpcReduction="10000"/>
          </a:bodyPr>
          <a:lstStyle>
            <a:defPPr marR="0" lvl="0" algn="l">
              <a:lnSpc>
                <a:spcPct val="100000"/>
              </a:lnSpc>
              <a:spcBef>
                <a:spcPts val="0"/>
              </a:spcBef>
              <a:spcAft>
                <a:spcPts val="0"/>
              </a:spcAft>
            </a:defPPr>
            <a:lvl1pPr marL="152392" marR="0" lvl="0" indent="0" algn="l">
              <a:lnSpc>
                <a:spcPct val="114999"/>
              </a:lnSpc>
              <a:spcBef>
                <a:spcPts val="0"/>
              </a:spcBef>
              <a:spcAft>
                <a:spcPts val="0"/>
              </a:spcAft>
              <a:buClr>
                <a:schemeClr val="dk2"/>
              </a:buClr>
              <a:buSzPts val="1800"/>
              <a:buFont typeface="Arial"/>
              <a:buNone/>
              <a:defRPr sz="1867" b="0" i="0" u="none" strike="noStrike" cap="none">
                <a:solidFill>
                  <a:schemeClr val="dk2"/>
                </a:solidFill>
                <a:latin typeface="Arial"/>
                <a:ea typeface="Arial"/>
                <a:cs typeface="Arial"/>
              </a:defRPr>
            </a:lvl1pPr>
            <a:lvl2pPr marL="1219140" marR="0" lvl="1" indent="-423312" algn="l">
              <a:lnSpc>
                <a:spcPct val="114999"/>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defRPr>
            </a:lvl2pPr>
            <a:lvl3pPr marL="1828709" marR="0" lvl="2" indent="-423312" algn="l">
              <a:lnSpc>
                <a:spcPct val="114999"/>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defRPr>
            </a:lvl3pPr>
            <a:lvl4pPr marL="2438278" marR="0" lvl="3" indent="-423312" algn="l">
              <a:lnSpc>
                <a:spcPct val="114999"/>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defRPr>
            </a:lvl4pPr>
            <a:lvl5pPr marL="3047848" marR="0" lvl="4" indent="-423312" algn="l">
              <a:lnSpc>
                <a:spcPct val="114999"/>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defRPr>
            </a:lvl5pPr>
            <a:lvl6pPr marL="3657418" marR="0" lvl="5" indent="-423312" algn="l">
              <a:lnSpc>
                <a:spcPct val="114999"/>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defRPr>
            </a:lvl6pPr>
            <a:lvl7pPr marL="4266987" marR="0" lvl="6" indent="-423312" algn="l">
              <a:lnSpc>
                <a:spcPct val="114999"/>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defRPr>
            </a:lvl7pPr>
            <a:lvl8pPr marL="4876557" marR="0" lvl="7" indent="-423312" algn="l">
              <a:lnSpc>
                <a:spcPct val="114999"/>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defRPr>
            </a:lvl8pPr>
            <a:lvl9pPr marL="5486126" marR="0" lvl="8" indent="-423312" algn="l">
              <a:lnSpc>
                <a:spcPct val="114999"/>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defRPr>
            </a:lvl9pPr>
          </a:lstStyle>
          <a:p>
            <a:pPr>
              <a:spcBef>
                <a:spcPts val="600"/>
              </a:spcBef>
            </a:pPr>
            <a:r>
              <a:rPr lang="ru-RU" sz="1800" b="1" dirty="0"/>
              <a:t>Критерии входа:</a:t>
            </a:r>
          </a:p>
          <a:p>
            <a:pPr marL="495292" indent="-342900">
              <a:spcBef>
                <a:spcPts val="600"/>
              </a:spcBef>
              <a:buFont typeface="Wingdings" panose="05000000000000000000" pitchFamily="2" charset="2"/>
              <a:buChar char="ü"/>
            </a:pPr>
            <a:r>
              <a:rPr lang="ru-RU" sz="1800" dirty="0"/>
              <a:t>Запрос родителей на организацию ускоренного обучения начального общего образования</a:t>
            </a:r>
          </a:p>
          <a:p>
            <a:pPr marL="495292" indent="-342900">
              <a:spcBef>
                <a:spcPts val="600"/>
              </a:spcBef>
              <a:buFont typeface="Wingdings" panose="05000000000000000000" pitchFamily="2" charset="2"/>
              <a:buChar char="ü"/>
            </a:pPr>
            <a:r>
              <a:rPr lang="ru-RU" sz="1800" dirty="0"/>
              <a:t>Высокий уровень готовности к школе выпускников дошкольного уровня</a:t>
            </a:r>
          </a:p>
          <a:p>
            <a:pPr marL="495292" indent="-342900">
              <a:spcBef>
                <a:spcPts val="600"/>
              </a:spcBef>
              <a:buFont typeface="Wingdings" panose="05000000000000000000" pitchFamily="2" charset="2"/>
              <a:buChar char="ü"/>
            </a:pPr>
            <a:r>
              <a:rPr lang="ru-RU" sz="1800" dirty="0"/>
              <a:t>Прохождение педагогами и членами управленческой команды курсов повышения квалификации по введению обновленного ФГОС НОО и федеральной образовательной программы НОО</a:t>
            </a:r>
          </a:p>
          <a:p>
            <a:pPr marL="495292" indent="-342900">
              <a:spcBef>
                <a:spcPts val="600"/>
              </a:spcBef>
              <a:buFont typeface="Wingdings" panose="05000000000000000000" pitchFamily="2" charset="2"/>
              <a:buChar char="ü"/>
            </a:pPr>
            <a:r>
              <a:rPr lang="ru-RU" sz="1800" dirty="0"/>
              <a:t>Наличие в образовательной организации условий для психолого-педагогического сопровождения индивидуальной образовательной траектории обучающихся в рамках ускоренного обучения</a:t>
            </a:r>
          </a:p>
          <a:p>
            <a:pPr marL="495292" indent="-342900">
              <a:spcBef>
                <a:spcPts val="600"/>
              </a:spcBef>
              <a:buFont typeface="Wingdings" panose="05000000000000000000" pitchFamily="2" charset="2"/>
              <a:buChar char="ü"/>
            </a:pPr>
            <a:r>
              <a:rPr lang="ru-RU" sz="1800" dirty="0"/>
              <a:t>Готовность образовательной программы НОО в соответствии с требованиями обновленного ФГОС НОО и ФОП НОО</a:t>
            </a:r>
          </a:p>
        </p:txBody>
      </p:sp>
      <p:pic>
        <p:nvPicPr>
          <p:cNvPr id="5" name="Рисунок 4">
            <a:extLst>
              <a:ext uri="{FF2B5EF4-FFF2-40B4-BE49-F238E27FC236}">
                <a16:creationId xmlns:a16="http://schemas.microsoft.com/office/drawing/2014/main" id="{AC84FC92-409B-404C-1DC9-0C701CDF360E}"/>
              </a:ext>
            </a:extLst>
          </p:cNvPr>
          <p:cNvPicPr>
            <a:picLocks noChangeAspect="1"/>
          </p:cNvPicPr>
          <p:nvPr/>
        </p:nvPicPr>
        <p:blipFill>
          <a:blip r:embed="rId2"/>
          <a:stretch>
            <a:fillRect/>
          </a:stretch>
        </p:blipFill>
        <p:spPr>
          <a:xfrm>
            <a:off x="415603" y="1758256"/>
            <a:ext cx="3517697" cy="1018120"/>
          </a:xfrm>
          <a:prstGeom prst="rect">
            <a:avLst/>
          </a:prstGeom>
        </p:spPr>
      </p:pic>
    </p:spTree>
    <p:extLst>
      <p:ext uri="{BB962C8B-B14F-4D97-AF65-F5344CB8AC3E}">
        <p14:creationId xmlns:p14="http://schemas.microsoft.com/office/powerpoint/2010/main" val="2328308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04024EC1-E7BF-42F7-9ECE-97C9BF8D82F2}"/>
              </a:ext>
            </a:extLst>
          </p:cNvPr>
          <p:cNvSpPr>
            <a:spLocks noGrp="1"/>
          </p:cNvSpPr>
          <p:nvPr>
            <p:ph type="body" idx="1"/>
          </p:nvPr>
        </p:nvSpPr>
        <p:spPr/>
        <p:txBody>
          <a:bodyPr/>
          <a:lstStyle/>
          <a:p>
            <a:pPr marL="609592" indent="-457200">
              <a:buFont typeface="+mj-lt"/>
              <a:buAutoNum type="arabicPeriod"/>
            </a:pPr>
            <a:r>
              <a:rPr lang="ru-RU" dirty="0"/>
              <a:t>Обобщить практику реализации ускоренного обучения НОО.</a:t>
            </a:r>
          </a:p>
          <a:p>
            <a:pPr marL="609592" indent="-457200">
              <a:buFont typeface="+mj-lt"/>
              <a:buAutoNum type="arabicPeriod"/>
            </a:pPr>
            <a:r>
              <a:rPr lang="ru-RU" dirty="0"/>
              <a:t>Оказать методическое сопровождение участников проекта по составлению ОП с учетом требований обновленного ФГОС НОО и ФОП НОО.</a:t>
            </a:r>
          </a:p>
          <a:p>
            <a:pPr marL="609592" indent="-457200">
              <a:buFont typeface="+mj-lt"/>
              <a:buAutoNum type="arabicPeriod"/>
            </a:pPr>
            <a:r>
              <a:rPr lang="ru-RU" dirty="0"/>
              <a:t>Обеспечить адресную методическую поддержку, консультирование педагогических и управленческих кадров организаций, участников проекта по реализации ФГОС НОО и ФГОС ООО.</a:t>
            </a:r>
          </a:p>
          <a:p>
            <a:pPr marL="609592" indent="-457200">
              <a:buFont typeface="+mj-lt"/>
              <a:buAutoNum type="arabicPeriod"/>
            </a:pPr>
            <a:r>
              <a:rPr lang="ru-RU" dirty="0"/>
              <a:t>Провести мониторинг результатов освоения ОП обучающимися образовательных организаций, принимающих участие в проекте на основе единых диагностических материалов.</a:t>
            </a:r>
          </a:p>
          <a:p>
            <a:pPr marL="609592" indent="-457200">
              <a:buFont typeface="+mj-lt"/>
              <a:buAutoNum type="arabicPeriod"/>
            </a:pPr>
            <a:r>
              <a:rPr lang="ru-RU" dirty="0"/>
              <a:t>Организовать цикличный мониторинг реализации проекта.</a:t>
            </a:r>
          </a:p>
          <a:p>
            <a:pPr marL="609592" indent="-457200">
              <a:buFont typeface="+mj-lt"/>
              <a:buAutoNum type="arabicPeriod"/>
            </a:pPr>
            <a:r>
              <a:rPr lang="ru-RU" dirty="0"/>
              <a:t>Провести диагностику уровня учебной мотивации обучающихся, освоивших ООП НОО ускоренного обучения в полном объеме.</a:t>
            </a:r>
          </a:p>
          <a:p>
            <a:pPr marL="609592" indent="-457200">
              <a:buFont typeface="+mj-lt"/>
              <a:buAutoNum type="arabicPeriod"/>
            </a:pPr>
            <a:r>
              <a:rPr lang="ru-RU" dirty="0"/>
              <a:t>Создать банк лучших практик проекта, в том числе в рамках оценочной деятельности. </a:t>
            </a:r>
          </a:p>
          <a:p>
            <a:endParaRPr lang="ru-RU" dirty="0"/>
          </a:p>
        </p:txBody>
      </p:sp>
      <p:sp>
        <p:nvSpPr>
          <p:cNvPr id="3" name="Текст 2">
            <a:extLst>
              <a:ext uri="{FF2B5EF4-FFF2-40B4-BE49-F238E27FC236}">
                <a16:creationId xmlns:a16="http://schemas.microsoft.com/office/drawing/2014/main" id="{7C847EDD-9CDE-491B-8AA8-D9866B5FA00A}"/>
              </a:ext>
            </a:extLst>
          </p:cNvPr>
          <p:cNvSpPr>
            <a:spLocks noGrp="1"/>
          </p:cNvSpPr>
          <p:nvPr>
            <p:ph type="body" sz="quarter" idx="13"/>
          </p:nvPr>
        </p:nvSpPr>
        <p:spPr/>
        <p:txBody>
          <a:bodyPr/>
          <a:lstStyle/>
          <a:p>
            <a:r>
              <a:rPr lang="ru-RU" dirty="0"/>
              <a:t>Задачи по реализации проекта на 2026 – 2027 учебный год</a:t>
            </a:r>
          </a:p>
        </p:txBody>
      </p:sp>
    </p:spTree>
    <p:extLst>
      <p:ext uri="{BB962C8B-B14F-4D97-AF65-F5344CB8AC3E}">
        <p14:creationId xmlns:p14="http://schemas.microsoft.com/office/powerpoint/2010/main" val="1238009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30E4EC74-FF4F-7851-2813-5CD71B7AAB04}"/>
              </a:ext>
            </a:extLst>
          </p:cNvPr>
          <p:cNvSpPr>
            <a:spLocks noGrp="1"/>
          </p:cNvSpPr>
          <p:nvPr>
            <p:ph type="body" idx="1"/>
          </p:nvPr>
        </p:nvSpPr>
        <p:spPr/>
        <p:txBody>
          <a:bodyPr>
            <a:normAutofit/>
          </a:bodyPr>
          <a:lstStyle/>
          <a:p>
            <a:pPr marL="1616075"/>
            <a:r>
              <a:rPr lang="ru-RU" b="1" dirty="0"/>
              <a:t>Предлагаем вам принять участие в создании и пополнении банка тематических контрольных работ</a:t>
            </a:r>
            <a:br>
              <a:rPr lang="ru-RU" dirty="0"/>
            </a:br>
            <a:endParaRPr lang="ru-RU" dirty="0"/>
          </a:p>
          <a:p>
            <a:endParaRPr lang="ru-RU" dirty="0"/>
          </a:p>
          <a:p>
            <a:r>
              <a:rPr lang="ru-RU" sz="2000" i="1" dirty="0"/>
              <a:t>Поделитесь своими лучшими контрольными — с разными типами заданий, вариантами сложности, опорой на реальные трудности детей</a:t>
            </a:r>
          </a:p>
          <a:p>
            <a:endParaRPr lang="ru-RU" dirty="0"/>
          </a:p>
          <a:p>
            <a:r>
              <a:rPr lang="ru-RU" dirty="0"/>
              <a:t>Ссылка на банк тематических контрольных работ </a:t>
            </a:r>
          </a:p>
          <a:p>
            <a:r>
              <a:rPr lang="ru-RU" dirty="0">
                <a:hlinkClick r:id="rId2"/>
              </a:rPr>
              <a:t>https://disk.yandex.ru/i/70ELpKffA7zTpg</a:t>
            </a:r>
            <a:endParaRPr lang="ru-RU" dirty="0"/>
          </a:p>
          <a:p>
            <a:endParaRPr lang="ru-RU" dirty="0"/>
          </a:p>
          <a:p>
            <a:r>
              <a:rPr lang="ru-RU" dirty="0"/>
              <a:t>За участие сертификат КУРО каждому педагогу в конце учебного года!</a:t>
            </a:r>
          </a:p>
        </p:txBody>
      </p:sp>
      <p:sp>
        <p:nvSpPr>
          <p:cNvPr id="3" name="Текст 2">
            <a:extLst>
              <a:ext uri="{FF2B5EF4-FFF2-40B4-BE49-F238E27FC236}">
                <a16:creationId xmlns:a16="http://schemas.microsoft.com/office/drawing/2014/main" id="{3CDBF0BE-9875-7CF9-8C7E-93F7A43E4E4E}"/>
              </a:ext>
            </a:extLst>
          </p:cNvPr>
          <p:cNvSpPr>
            <a:spLocks noGrp="1"/>
          </p:cNvSpPr>
          <p:nvPr>
            <p:ph type="body" sz="quarter" idx="13"/>
          </p:nvPr>
        </p:nvSpPr>
        <p:spPr/>
        <p:txBody>
          <a:bodyPr/>
          <a:lstStyle/>
          <a:p>
            <a:r>
              <a:rPr lang="ru-RU" dirty="0"/>
              <a:t>Банк тематических контрольных работ</a:t>
            </a:r>
          </a:p>
        </p:txBody>
      </p:sp>
      <p:pic>
        <p:nvPicPr>
          <p:cNvPr id="2050" name="Picture 2" descr="Picture background">
            <a:extLst>
              <a:ext uri="{FF2B5EF4-FFF2-40B4-BE49-F238E27FC236}">
                <a16:creationId xmlns:a16="http://schemas.microsoft.com/office/drawing/2014/main" id="{4A301407-F552-D764-60C8-29D98336F54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782" y="1536633"/>
            <a:ext cx="1265274" cy="1265274"/>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descr="Изображение выглядит как шаблон, прямоугольный, искусство, Симметрия&#10;&#10;Содержимое, созданное искусственным интеллектом, может быть неверным.">
            <a:extLst>
              <a:ext uri="{FF2B5EF4-FFF2-40B4-BE49-F238E27FC236}">
                <a16:creationId xmlns:a16="http://schemas.microsoft.com/office/drawing/2014/main" id="{264942D8-177B-EE21-B43F-7850D7F214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85354" y="3747354"/>
            <a:ext cx="2344479" cy="2344479"/>
          </a:xfrm>
          <a:prstGeom prst="rect">
            <a:avLst/>
          </a:prstGeom>
        </p:spPr>
      </p:pic>
    </p:spTree>
    <p:extLst>
      <p:ext uri="{BB962C8B-B14F-4D97-AF65-F5344CB8AC3E}">
        <p14:creationId xmlns:p14="http://schemas.microsoft.com/office/powerpoint/2010/main" val="2467697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81C431E9-52F3-4154-8D54-45CA54F94849}"/>
              </a:ext>
            </a:extLst>
          </p:cNvPr>
          <p:cNvSpPr>
            <a:spLocks noGrp="1"/>
          </p:cNvSpPr>
          <p:nvPr>
            <p:ph type="body" sz="quarter" idx="13"/>
          </p:nvPr>
        </p:nvSpPr>
        <p:spPr/>
        <p:txBody>
          <a:bodyPr/>
          <a:lstStyle/>
          <a:p>
            <a:r>
              <a:rPr lang="ru-RU" dirty="0"/>
              <a:t>Онлайн-консультации для руководителей</a:t>
            </a:r>
          </a:p>
        </p:txBody>
      </p:sp>
      <p:graphicFrame>
        <p:nvGraphicFramePr>
          <p:cNvPr id="4" name="Таблица 3">
            <a:extLst>
              <a:ext uri="{FF2B5EF4-FFF2-40B4-BE49-F238E27FC236}">
                <a16:creationId xmlns:a16="http://schemas.microsoft.com/office/drawing/2014/main" id="{610BF2A8-2DC0-47BC-9093-B1C4D1FBAAC5}"/>
              </a:ext>
            </a:extLst>
          </p:cNvPr>
          <p:cNvGraphicFramePr>
            <a:graphicFrameLocks noGrp="1"/>
          </p:cNvGraphicFramePr>
          <p:nvPr>
            <p:extLst>
              <p:ext uri="{D42A27DB-BD31-4B8C-83A1-F6EECF244321}">
                <p14:modId xmlns:p14="http://schemas.microsoft.com/office/powerpoint/2010/main" val="3725278788"/>
              </p:ext>
            </p:extLst>
          </p:nvPr>
        </p:nvGraphicFramePr>
        <p:xfrm>
          <a:off x="973852" y="1363268"/>
          <a:ext cx="8212678" cy="5063064"/>
        </p:xfrm>
        <a:graphic>
          <a:graphicData uri="http://schemas.openxmlformats.org/drawingml/2006/table">
            <a:tbl>
              <a:tblPr firstRow="1" firstCol="1" bandRow="1"/>
              <a:tblGrid>
                <a:gridCol w="1854408">
                  <a:extLst>
                    <a:ext uri="{9D8B030D-6E8A-4147-A177-3AD203B41FA5}">
                      <a16:colId xmlns:a16="http://schemas.microsoft.com/office/drawing/2014/main" val="3650186964"/>
                    </a:ext>
                  </a:extLst>
                </a:gridCol>
                <a:gridCol w="6358270">
                  <a:extLst>
                    <a:ext uri="{9D8B030D-6E8A-4147-A177-3AD203B41FA5}">
                      <a16:colId xmlns:a16="http://schemas.microsoft.com/office/drawing/2014/main" val="2538667115"/>
                    </a:ext>
                  </a:extLst>
                </a:gridCol>
              </a:tblGrid>
              <a:tr h="541443">
                <a:tc>
                  <a:txBody>
                    <a:bodyPr/>
                    <a:lstStyle/>
                    <a:p>
                      <a:pPr algn="ctr">
                        <a:spcAft>
                          <a:spcPts val="0"/>
                        </a:spcAft>
                      </a:pPr>
                      <a:r>
                        <a:rPr lang="ru-RU" sz="1600" b="1" i="0" u="none" strike="noStrike" cap="none" dirty="0">
                          <a:solidFill>
                            <a:schemeClr val="dk2"/>
                          </a:solidFill>
                          <a:latin typeface="Arial"/>
                          <a:ea typeface="Times New Roman" panose="02020603050405020304" pitchFamily="18" charset="0"/>
                          <a:cs typeface="Arial"/>
                        </a:rPr>
                        <a:t>Дата проведения</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1600" b="1" i="0" u="none" strike="noStrike" cap="none" dirty="0">
                          <a:solidFill>
                            <a:schemeClr val="dk2"/>
                          </a:solidFill>
                          <a:latin typeface="Arial"/>
                          <a:ea typeface="Times New Roman" panose="02020603050405020304" pitchFamily="18" charset="0"/>
                          <a:cs typeface="Arial"/>
                        </a:rPr>
                        <a:t>Тема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464442"/>
                  </a:ext>
                </a:extLst>
              </a:tr>
              <a:tr h="541443">
                <a:tc>
                  <a:txBody>
                    <a:bodyPr/>
                    <a:lstStyle/>
                    <a:p>
                      <a:pPr>
                        <a:spcAft>
                          <a:spcPts val="0"/>
                        </a:spcAft>
                      </a:pPr>
                      <a:r>
                        <a:rPr lang="ru-RU" sz="1600" b="0" i="0" u="none" strike="noStrike" cap="none" dirty="0">
                          <a:solidFill>
                            <a:schemeClr val="dk2"/>
                          </a:solidFill>
                          <a:latin typeface="Arial"/>
                          <a:ea typeface="Times New Roman" panose="02020603050405020304" pitchFamily="18" charset="0"/>
                          <a:cs typeface="Arial"/>
                        </a:rPr>
                        <a:t>18 августа 2026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600" b="0" i="0" u="none" strike="noStrike" cap="none" dirty="0">
                          <a:solidFill>
                            <a:schemeClr val="dk2"/>
                          </a:solidFill>
                          <a:latin typeface="Arial"/>
                          <a:ea typeface="Times New Roman" panose="02020603050405020304" pitchFamily="18" charset="0"/>
                          <a:cs typeface="Arial"/>
                        </a:rPr>
                        <a:t>Разработка тематических контрольных работ для начальной школы с учетом современных требований системы оценки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3642833"/>
                  </a:ext>
                </a:extLst>
              </a:tr>
              <a:tr h="541443">
                <a:tc>
                  <a:txBody>
                    <a:bodyPr/>
                    <a:lstStyle/>
                    <a:p>
                      <a:pPr>
                        <a:spcAft>
                          <a:spcPts val="0"/>
                        </a:spcAft>
                      </a:pPr>
                      <a:r>
                        <a:rPr lang="ru-RU" sz="1600" b="0" i="0" u="none" strike="noStrike" cap="none" dirty="0">
                          <a:solidFill>
                            <a:schemeClr val="dk2"/>
                          </a:solidFill>
                          <a:latin typeface="Arial"/>
                          <a:ea typeface="Times New Roman" panose="02020603050405020304" pitchFamily="18" charset="0"/>
                          <a:cs typeface="Arial"/>
                        </a:rPr>
                        <a:t>2 сентября 2026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600" b="0" i="0" u="none" strike="noStrike" cap="none" dirty="0">
                          <a:solidFill>
                            <a:schemeClr val="dk2"/>
                          </a:solidFill>
                          <a:latin typeface="Arial"/>
                          <a:ea typeface="Times New Roman" panose="02020603050405020304" pitchFamily="18" charset="0"/>
                          <a:cs typeface="Arial"/>
                        </a:rPr>
                        <a:t>Организация адаптационного периода и стартовой диагностики в 1-м классе. Психологическое сопровождение обучающихся 1-х классов</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372916"/>
                  </a:ext>
                </a:extLst>
              </a:tr>
              <a:tr h="541443">
                <a:tc>
                  <a:txBody>
                    <a:bodyPr/>
                    <a:lstStyle/>
                    <a:p>
                      <a:pPr>
                        <a:spcAft>
                          <a:spcPts val="0"/>
                        </a:spcAft>
                      </a:pPr>
                      <a:r>
                        <a:rPr lang="ru-RU" sz="1600" b="0" i="0" u="none" strike="noStrike" cap="none" dirty="0">
                          <a:solidFill>
                            <a:schemeClr val="dk2"/>
                          </a:solidFill>
                          <a:latin typeface="Arial"/>
                          <a:ea typeface="Times New Roman" panose="02020603050405020304" pitchFamily="18" charset="0"/>
                          <a:cs typeface="Arial"/>
                        </a:rPr>
                        <a:t>7 октября 2026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600" b="0" i="0" u="none" strike="noStrike" cap="none" dirty="0">
                          <a:solidFill>
                            <a:schemeClr val="dk2"/>
                          </a:solidFill>
                          <a:latin typeface="Arial"/>
                          <a:ea typeface="Times New Roman" panose="02020603050405020304" pitchFamily="18" charset="0"/>
                          <a:cs typeface="Arial"/>
                        </a:rPr>
                        <a:t>Организация проектной деятельность обучающихся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4569704"/>
                  </a:ext>
                </a:extLst>
              </a:tr>
              <a:tr h="541443">
                <a:tc>
                  <a:txBody>
                    <a:bodyPr/>
                    <a:lstStyle/>
                    <a:p>
                      <a:pPr>
                        <a:spcAft>
                          <a:spcPts val="0"/>
                        </a:spcAft>
                      </a:pPr>
                      <a:r>
                        <a:rPr lang="ru-RU" sz="1600" b="0" i="0" u="none" strike="noStrike" cap="none" dirty="0">
                          <a:solidFill>
                            <a:schemeClr val="dk2"/>
                          </a:solidFill>
                          <a:latin typeface="Arial"/>
                          <a:ea typeface="Times New Roman" panose="02020603050405020304" pitchFamily="18" charset="0"/>
                          <a:cs typeface="Arial"/>
                        </a:rPr>
                        <a:t>4 ноября 2026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600" b="0" i="0" u="none" strike="noStrike" cap="none" dirty="0">
                          <a:solidFill>
                            <a:schemeClr val="dk2"/>
                          </a:solidFill>
                          <a:latin typeface="Arial"/>
                          <a:ea typeface="Times New Roman" panose="02020603050405020304" pitchFamily="18" charset="0"/>
                          <a:cs typeface="Arial"/>
                        </a:rPr>
                        <a:t>Реализация ВСОКО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9866205"/>
                  </a:ext>
                </a:extLst>
              </a:tr>
              <a:tr h="541443">
                <a:tc>
                  <a:txBody>
                    <a:bodyPr/>
                    <a:lstStyle/>
                    <a:p>
                      <a:pPr>
                        <a:spcAft>
                          <a:spcPts val="0"/>
                        </a:spcAft>
                      </a:pPr>
                      <a:r>
                        <a:rPr lang="ru-RU" sz="1600" b="0" i="0" u="none" strike="noStrike" cap="none" dirty="0">
                          <a:solidFill>
                            <a:schemeClr val="dk2"/>
                          </a:solidFill>
                          <a:latin typeface="Arial"/>
                          <a:ea typeface="Times New Roman" panose="02020603050405020304" pitchFamily="18" charset="0"/>
                          <a:cs typeface="Arial"/>
                        </a:rPr>
                        <a:t>2 декабря 2026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600" b="0" i="0" u="none" strike="noStrike" cap="none" dirty="0">
                          <a:solidFill>
                            <a:schemeClr val="dk2"/>
                          </a:solidFill>
                          <a:latin typeface="Arial"/>
                          <a:ea typeface="Times New Roman" panose="02020603050405020304" pitchFamily="18" charset="0"/>
                          <a:cs typeface="Arial"/>
                        </a:rPr>
                        <a:t>Организация промежуточной аттестации в 1-м классе ЭНШ</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2365497"/>
                  </a:ext>
                </a:extLst>
              </a:tr>
              <a:tr h="541443">
                <a:tc>
                  <a:txBody>
                    <a:bodyPr/>
                    <a:lstStyle/>
                    <a:p>
                      <a:pPr>
                        <a:spcAft>
                          <a:spcPts val="0"/>
                        </a:spcAft>
                      </a:pPr>
                      <a:r>
                        <a:rPr lang="ru-RU" sz="1600" b="0" i="0" u="none" strike="noStrike" cap="none" dirty="0">
                          <a:solidFill>
                            <a:schemeClr val="dk2"/>
                          </a:solidFill>
                          <a:latin typeface="Arial"/>
                          <a:ea typeface="Times New Roman" panose="02020603050405020304" pitchFamily="18" charset="0"/>
                          <a:cs typeface="Arial"/>
                        </a:rPr>
                        <a:t>3 февраля 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600" b="0" i="0" u="none" strike="noStrike" cap="none" dirty="0">
                          <a:solidFill>
                            <a:schemeClr val="dk2"/>
                          </a:solidFill>
                          <a:latin typeface="Arial"/>
                          <a:ea typeface="Times New Roman" panose="02020603050405020304" pitchFamily="18" charset="0"/>
                          <a:cs typeface="Arial"/>
                        </a:rPr>
                        <a:t>Аспектный анализ урока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6478334"/>
                  </a:ext>
                </a:extLst>
              </a:tr>
              <a:tr h="541443">
                <a:tc>
                  <a:txBody>
                    <a:bodyPr/>
                    <a:lstStyle/>
                    <a:p>
                      <a:pPr>
                        <a:spcAft>
                          <a:spcPts val="0"/>
                        </a:spcAft>
                      </a:pPr>
                      <a:r>
                        <a:rPr lang="ru-RU" sz="1600" b="0" i="0" u="none" strike="noStrike" cap="none" dirty="0">
                          <a:solidFill>
                            <a:schemeClr val="dk2"/>
                          </a:solidFill>
                          <a:latin typeface="Arial"/>
                          <a:ea typeface="Times New Roman" panose="02020603050405020304" pitchFamily="18" charset="0"/>
                          <a:cs typeface="Arial"/>
                        </a:rPr>
                        <a:t>3 марта 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600" b="0" i="0" u="none" strike="noStrike" cap="none" dirty="0">
                          <a:solidFill>
                            <a:schemeClr val="dk2"/>
                          </a:solidFill>
                          <a:latin typeface="Arial"/>
                          <a:ea typeface="Times New Roman" panose="02020603050405020304" pitchFamily="18" charset="0"/>
                          <a:cs typeface="Arial"/>
                        </a:rPr>
                        <a:t>Организация методического сопровождения профессионального </a:t>
                      </a:r>
                    </a:p>
                    <a:p>
                      <a:pPr>
                        <a:spcAft>
                          <a:spcPts val="0"/>
                        </a:spcAft>
                      </a:pPr>
                      <a:r>
                        <a:rPr lang="ru-RU" sz="1600" b="0" i="0" u="none" strike="noStrike" cap="none" dirty="0">
                          <a:solidFill>
                            <a:schemeClr val="dk2"/>
                          </a:solidFill>
                          <a:latin typeface="Arial"/>
                          <a:ea typeface="Times New Roman" panose="02020603050405020304" pitchFamily="18" charset="0"/>
                          <a:cs typeface="Arial"/>
                        </a:rPr>
                        <a:t>роста педагогов</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5025734"/>
                  </a:ext>
                </a:extLst>
              </a:tr>
              <a:tr h="541443">
                <a:tc>
                  <a:txBody>
                    <a:bodyPr/>
                    <a:lstStyle/>
                    <a:p>
                      <a:pPr>
                        <a:spcAft>
                          <a:spcPts val="0"/>
                        </a:spcAft>
                      </a:pPr>
                      <a:r>
                        <a:rPr lang="ru-RU" sz="1600" b="0" i="0" u="none" strike="noStrike" cap="none" dirty="0">
                          <a:solidFill>
                            <a:schemeClr val="dk2"/>
                          </a:solidFill>
                          <a:latin typeface="Arial"/>
                          <a:ea typeface="Times New Roman" panose="02020603050405020304" pitchFamily="18" charset="0"/>
                          <a:cs typeface="Arial"/>
                        </a:rPr>
                        <a:t>7 апреля 2027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600" b="0" i="0" u="none" strike="noStrike" cap="none" dirty="0">
                          <a:solidFill>
                            <a:schemeClr val="dk2"/>
                          </a:solidFill>
                          <a:latin typeface="Arial"/>
                          <a:ea typeface="Times New Roman" panose="02020603050405020304" pitchFamily="18" charset="0"/>
                          <a:cs typeface="Arial"/>
                        </a:rPr>
                        <a:t>Организация промежуточной аттестации во 2 – 4-х классах</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2477418"/>
                  </a:ext>
                </a:extLst>
              </a:tr>
            </a:tbl>
          </a:graphicData>
        </a:graphic>
      </p:graphicFrame>
      <p:pic>
        <p:nvPicPr>
          <p:cNvPr id="6" name="Рисунок 5">
            <a:extLst>
              <a:ext uri="{FF2B5EF4-FFF2-40B4-BE49-F238E27FC236}">
                <a16:creationId xmlns:a16="http://schemas.microsoft.com/office/drawing/2014/main" id="{4D7A7AF0-82DC-4DCB-9A71-63861AE577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24275" y="3429000"/>
            <a:ext cx="2430572" cy="2430572"/>
          </a:xfrm>
          <a:prstGeom prst="rect">
            <a:avLst/>
          </a:prstGeom>
        </p:spPr>
      </p:pic>
      <p:pic>
        <p:nvPicPr>
          <p:cNvPr id="5" name="Рисунок 4">
            <a:extLst>
              <a:ext uri="{FF2B5EF4-FFF2-40B4-BE49-F238E27FC236}">
                <a16:creationId xmlns:a16="http://schemas.microsoft.com/office/drawing/2014/main" id="{84936136-7625-5AF2-708C-DFE01F2DAAC0}"/>
              </a:ext>
            </a:extLst>
          </p:cNvPr>
          <p:cNvPicPr>
            <a:picLocks noChangeAspect="1"/>
          </p:cNvPicPr>
          <p:nvPr/>
        </p:nvPicPr>
        <p:blipFill>
          <a:blip r:embed="rId3"/>
          <a:stretch>
            <a:fillRect/>
          </a:stretch>
        </p:blipFill>
        <p:spPr>
          <a:xfrm>
            <a:off x="9324275" y="2409825"/>
            <a:ext cx="2428875" cy="1019175"/>
          </a:xfrm>
          <a:prstGeom prst="rect">
            <a:avLst/>
          </a:prstGeom>
        </p:spPr>
      </p:pic>
    </p:spTree>
    <p:extLst>
      <p:ext uri="{BB962C8B-B14F-4D97-AF65-F5344CB8AC3E}">
        <p14:creationId xmlns:p14="http://schemas.microsoft.com/office/powerpoint/2010/main" val="4223472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81C431E9-52F3-4154-8D54-45CA54F94849}"/>
              </a:ext>
            </a:extLst>
          </p:cNvPr>
          <p:cNvSpPr>
            <a:spLocks noGrp="1"/>
          </p:cNvSpPr>
          <p:nvPr>
            <p:ph type="body" sz="quarter" idx="13"/>
          </p:nvPr>
        </p:nvSpPr>
        <p:spPr/>
        <p:txBody>
          <a:bodyPr/>
          <a:lstStyle/>
          <a:p>
            <a:r>
              <a:rPr lang="ru-RU" dirty="0"/>
              <a:t>Онлайн-консультации для педагогов</a:t>
            </a:r>
          </a:p>
        </p:txBody>
      </p:sp>
      <p:sp>
        <p:nvSpPr>
          <p:cNvPr id="5" name="Текст 1">
            <a:extLst>
              <a:ext uri="{FF2B5EF4-FFF2-40B4-BE49-F238E27FC236}">
                <a16:creationId xmlns:a16="http://schemas.microsoft.com/office/drawing/2014/main" id="{4757C6B0-E965-4508-982F-EC6B102A90CE}"/>
              </a:ext>
            </a:extLst>
          </p:cNvPr>
          <p:cNvSpPr>
            <a:spLocks noGrp="1"/>
          </p:cNvSpPr>
          <p:nvPr>
            <p:ph type="body" idx="1"/>
          </p:nvPr>
        </p:nvSpPr>
        <p:spPr>
          <a:xfrm>
            <a:off x="415600" y="1481071"/>
            <a:ext cx="8611840" cy="5031180"/>
          </a:xfrm>
        </p:spPr>
        <p:txBody>
          <a:bodyPr>
            <a:normAutofit lnSpcReduction="10000"/>
          </a:bodyPr>
          <a:lstStyle/>
          <a:p>
            <a:r>
              <a:rPr lang="ru-RU" sz="1800" b="1" dirty="0"/>
              <a:t>Каждую пятницу 16:00</a:t>
            </a:r>
          </a:p>
          <a:p>
            <a:endParaRPr lang="ru-RU" sz="1800" b="1" dirty="0"/>
          </a:p>
          <a:p>
            <a:r>
              <a:rPr lang="ru-RU" sz="1800" b="1" dirty="0"/>
              <a:t>1 неделя </a:t>
            </a:r>
            <a:r>
              <a:rPr lang="ru-RU" sz="1800" dirty="0"/>
              <a:t>– Преподавание предмета «Русский язык» в рамках программы начального общего образования</a:t>
            </a:r>
          </a:p>
          <a:p>
            <a:r>
              <a:rPr lang="ru-RU" sz="1800" b="1" dirty="0"/>
              <a:t>2 неделя </a:t>
            </a:r>
            <a:r>
              <a:rPr lang="ru-RU" sz="1800" dirty="0"/>
              <a:t>– Преподавание предмета «Литературное чтение» в рамках программы начального общего образования </a:t>
            </a:r>
          </a:p>
          <a:p>
            <a:r>
              <a:rPr lang="ru-RU" sz="1800" b="1" dirty="0"/>
              <a:t>3 неделя </a:t>
            </a:r>
            <a:r>
              <a:rPr lang="ru-RU" sz="1800" dirty="0"/>
              <a:t>– Преподавание предмета «Математика» в рамках программы начального общего образования</a:t>
            </a:r>
          </a:p>
          <a:p>
            <a:r>
              <a:rPr lang="ru-RU" sz="1800" b="1" dirty="0"/>
              <a:t>4 неделя </a:t>
            </a:r>
            <a:r>
              <a:rPr lang="ru-RU" sz="1800" dirty="0"/>
              <a:t>– Преподавание предмета «Окружающий мир» в рамках программы начального общего образования</a:t>
            </a:r>
          </a:p>
          <a:p>
            <a:endParaRPr lang="ru-RU" sz="1800" dirty="0"/>
          </a:p>
          <a:p>
            <a:r>
              <a:rPr lang="ru-RU" sz="1800" i="1" dirty="0"/>
              <a:t>Тестирование после каждого вебинара</a:t>
            </a:r>
          </a:p>
          <a:p>
            <a:r>
              <a:rPr lang="ru-RU" sz="1800" b="1" i="1" dirty="0"/>
              <a:t>Доступ к тесту закрыт в понедельник 16:00</a:t>
            </a:r>
          </a:p>
          <a:p>
            <a:endParaRPr lang="ru-RU" sz="1800" b="1" i="1" dirty="0"/>
          </a:p>
          <a:p>
            <a:r>
              <a:rPr lang="ru-RU" sz="1800" dirty="0"/>
              <a:t>Выгрузки с ответами на вопросы тестов в папке «Статистика ЭНШ»</a:t>
            </a:r>
            <a:r>
              <a:rPr lang="ru-RU" sz="1800" dirty="0">
                <a:hlinkClick r:id="rId2"/>
              </a:rPr>
              <a:t> </a:t>
            </a:r>
            <a:r>
              <a:rPr lang="en-US" sz="1800" dirty="0">
                <a:hlinkClick r:id="rId2"/>
              </a:rPr>
              <a:t>https://disk.yandex.ru/d/XzuIZ3iehDoFMA</a:t>
            </a:r>
            <a:r>
              <a:rPr lang="ru-RU" sz="1800" dirty="0"/>
              <a:t> </a:t>
            </a:r>
          </a:p>
        </p:txBody>
      </p:sp>
      <p:pic>
        <p:nvPicPr>
          <p:cNvPr id="7" name="Рисунок 6" descr="Изображение выглядит как шаблон, прямоугольный, пиксель&#10;&#10;Содержимое, созданное искусственным интеллектом, может быть неверным.">
            <a:extLst>
              <a:ext uri="{FF2B5EF4-FFF2-40B4-BE49-F238E27FC236}">
                <a16:creationId xmlns:a16="http://schemas.microsoft.com/office/drawing/2014/main" id="{0F423745-7EDF-D574-4941-8528303EFA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8260" y="2762616"/>
            <a:ext cx="2658140" cy="2658140"/>
          </a:xfrm>
          <a:prstGeom prst="rect">
            <a:avLst/>
          </a:prstGeom>
        </p:spPr>
      </p:pic>
      <p:pic>
        <p:nvPicPr>
          <p:cNvPr id="10" name="Рисунок 9">
            <a:extLst>
              <a:ext uri="{FF2B5EF4-FFF2-40B4-BE49-F238E27FC236}">
                <a16:creationId xmlns:a16="http://schemas.microsoft.com/office/drawing/2014/main" id="{1715AA8E-782C-E595-06D6-324B19DC45EB}"/>
              </a:ext>
            </a:extLst>
          </p:cNvPr>
          <p:cNvPicPr>
            <a:picLocks noChangeAspect="1"/>
          </p:cNvPicPr>
          <p:nvPr/>
        </p:nvPicPr>
        <p:blipFill>
          <a:blip r:embed="rId4"/>
          <a:stretch>
            <a:fillRect/>
          </a:stretch>
        </p:blipFill>
        <p:spPr>
          <a:xfrm>
            <a:off x="9209080" y="1772016"/>
            <a:ext cx="2476500" cy="990600"/>
          </a:xfrm>
          <a:prstGeom prst="rect">
            <a:avLst/>
          </a:prstGeom>
        </p:spPr>
      </p:pic>
    </p:spTree>
    <p:extLst>
      <p:ext uri="{BB962C8B-B14F-4D97-AF65-F5344CB8AC3E}">
        <p14:creationId xmlns:p14="http://schemas.microsoft.com/office/powerpoint/2010/main" val="538862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456927E3-DF9C-4659-9409-27BABEBB108C}"/>
              </a:ext>
            </a:extLst>
          </p:cNvPr>
          <p:cNvSpPr>
            <a:spLocks noGrp="1"/>
          </p:cNvSpPr>
          <p:nvPr>
            <p:ph type="body" idx="1"/>
          </p:nvPr>
        </p:nvSpPr>
        <p:spPr>
          <a:xfrm>
            <a:off x="801092" y="1536633"/>
            <a:ext cx="10975307" cy="4555200"/>
          </a:xfrm>
        </p:spPr>
        <p:txBody>
          <a:bodyPr>
            <a:normAutofit/>
          </a:bodyPr>
          <a:lstStyle/>
          <a:p>
            <a:r>
              <a:rPr lang="ru-RU" sz="2000" b="1" dirty="0">
                <a:solidFill>
                  <a:srgbClr val="E8573B"/>
                </a:solidFill>
              </a:rPr>
              <a:t>Как принять участие?</a:t>
            </a:r>
          </a:p>
          <a:p>
            <a:endParaRPr lang="ru-RU" dirty="0"/>
          </a:p>
          <a:p>
            <a:pPr marL="609592" indent="-457200">
              <a:buFont typeface="+mj-lt"/>
              <a:buAutoNum type="arabicPeriod"/>
            </a:pPr>
            <a:r>
              <a:rPr lang="ru-RU" dirty="0"/>
              <a:t>Ознакомьтесь с графиком онлайн-консультаций для педагогов (в канале Макс) </a:t>
            </a:r>
          </a:p>
          <a:p>
            <a:pPr marL="609592" indent="-457200">
              <a:buFont typeface="+mj-lt"/>
              <a:buAutoNum type="arabicPeriod"/>
            </a:pPr>
            <a:endParaRPr lang="ru-RU" dirty="0"/>
          </a:p>
          <a:p>
            <a:pPr marL="609592" indent="-457200">
              <a:buFont typeface="+mj-lt"/>
              <a:buAutoNum type="arabicPeriod"/>
            </a:pPr>
            <a:r>
              <a:rPr lang="ru-RU" dirty="0"/>
              <a:t>Заполните заявку на участие </a:t>
            </a:r>
            <a:r>
              <a:rPr lang="en-US" dirty="0">
                <a:hlinkClick r:id="rId2"/>
              </a:rPr>
              <a:t>https://forms.yandex.ru/cloud/6a86f66d1f1eb5116fd73941</a:t>
            </a:r>
            <a:r>
              <a:rPr lang="ru-RU" dirty="0"/>
              <a:t> </a:t>
            </a:r>
          </a:p>
          <a:p>
            <a:pPr marL="609592" indent="-457200">
              <a:buFont typeface="+mj-lt"/>
              <a:buAutoNum type="arabicPeriod"/>
            </a:pPr>
            <a:endParaRPr lang="ru-RU" dirty="0"/>
          </a:p>
          <a:p>
            <a:pPr marL="609592" indent="-457200">
              <a:buFont typeface="+mj-lt"/>
              <a:buAutoNum type="arabicPeriod"/>
            </a:pPr>
            <a:r>
              <a:rPr lang="ru-RU" dirty="0"/>
              <a:t>За неделю до начала вебинара ожидайте приглашения</a:t>
            </a:r>
          </a:p>
          <a:p>
            <a:pPr marL="609592" indent="-457200">
              <a:buFont typeface="+mj-lt"/>
              <a:buAutoNum type="arabicPeriod"/>
            </a:pPr>
            <a:endParaRPr lang="ru-RU" dirty="0"/>
          </a:p>
          <a:p>
            <a:endParaRPr lang="ru-RU" dirty="0"/>
          </a:p>
          <a:p>
            <a:endParaRPr lang="ru-RU" b="1" i="1" dirty="0"/>
          </a:p>
          <a:p>
            <a:r>
              <a:rPr lang="ru-RU" b="1" i="1" dirty="0"/>
              <a:t>        Ваше выступление должно быть коротким (5-8 мин.) </a:t>
            </a:r>
          </a:p>
          <a:p>
            <a:r>
              <a:rPr lang="ru-RU" b="1" i="1" dirty="0"/>
              <a:t>        с описанием приемов по предмету онлайн-консультации</a:t>
            </a:r>
          </a:p>
          <a:p>
            <a:endParaRPr lang="ru-RU" dirty="0"/>
          </a:p>
          <a:p>
            <a:endParaRPr lang="ru-RU" dirty="0"/>
          </a:p>
        </p:txBody>
      </p:sp>
      <p:sp>
        <p:nvSpPr>
          <p:cNvPr id="3" name="Текст 2">
            <a:extLst>
              <a:ext uri="{FF2B5EF4-FFF2-40B4-BE49-F238E27FC236}">
                <a16:creationId xmlns:a16="http://schemas.microsoft.com/office/drawing/2014/main" id="{C527570C-7BA6-413A-B940-4506A5C010B9}"/>
              </a:ext>
            </a:extLst>
          </p:cNvPr>
          <p:cNvSpPr>
            <a:spLocks noGrp="1"/>
          </p:cNvSpPr>
          <p:nvPr>
            <p:ph type="body" sz="quarter" idx="13"/>
          </p:nvPr>
        </p:nvSpPr>
        <p:spPr/>
        <p:txBody>
          <a:bodyPr/>
          <a:lstStyle/>
          <a:p>
            <a:r>
              <a:rPr lang="ru-RU" dirty="0"/>
              <a:t>Участие в консультациях для педагогов</a:t>
            </a:r>
          </a:p>
        </p:txBody>
      </p:sp>
      <p:pic>
        <p:nvPicPr>
          <p:cNvPr id="5" name="Рисунок 4">
            <a:extLst>
              <a:ext uri="{FF2B5EF4-FFF2-40B4-BE49-F238E27FC236}">
                <a16:creationId xmlns:a16="http://schemas.microsoft.com/office/drawing/2014/main" id="{ACF3ED34-18E7-48EC-9541-316175264C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3796" y="3536860"/>
            <a:ext cx="2447112" cy="2447112"/>
          </a:xfrm>
          <a:prstGeom prst="rect">
            <a:avLst/>
          </a:prstGeom>
        </p:spPr>
      </p:pic>
      <p:pic>
        <p:nvPicPr>
          <p:cNvPr id="6" name="Рисунок 5" descr="Восклицательный знак">
            <a:extLst>
              <a:ext uri="{FF2B5EF4-FFF2-40B4-BE49-F238E27FC236}">
                <a16:creationId xmlns:a16="http://schemas.microsoft.com/office/drawing/2014/main" id="{E17568B1-3DEB-449F-93AE-E9E666D7F2C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01092" y="4760416"/>
            <a:ext cx="914400" cy="914400"/>
          </a:xfrm>
          <a:prstGeom prst="rect">
            <a:avLst/>
          </a:prstGeom>
        </p:spPr>
      </p:pic>
    </p:spTree>
    <p:extLst>
      <p:ext uri="{BB962C8B-B14F-4D97-AF65-F5344CB8AC3E}">
        <p14:creationId xmlns:p14="http://schemas.microsoft.com/office/powerpoint/2010/main" val="2816344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D33D121B-6246-44E5-BEE5-B89B84A1631D}"/>
              </a:ext>
            </a:extLst>
          </p:cNvPr>
          <p:cNvSpPr>
            <a:spLocks noGrp="1"/>
          </p:cNvSpPr>
          <p:nvPr>
            <p:ph type="body" sz="quarter" idx="13"/>
          </p:nvPr>
        </p:nvSpPr>
        <p:spPr/>
        <p:txBody>
          <a:bodyPr/>
          <a:lstStyle/>
          <a:p>
            <a:r>
              <a:rPr lang="ru-RU" dirty="0"/>
              <a:t>Психолого-педагогическое сопровождение</a:t>
            </a:r>
          </a:p>
        </p:txBody>
      </p:sp>
      <p:sp>
        <p:nvSpPr>
          <p:cNvPr id="4" name="Shape 57">
            <a:extLst>
              <a:ext uri="{FF2B5EF4-FFF2-40B4-BE49-F238E27FC236}">
                <a16:creationId xmlns:a16="http://schemas.microsoft.com/office/drawing/2014/main" id="{81696CAD-179D-4765-93F7-43F1ADF9C6B1}"/>
              </a:ext>
            </a:extLst>
          </p:cNvPr>
          <p:cNvSpPr/>
          <p:nvPr/>
        </p:nvSpPr>
        <p:spPr>
          <a:xfrm>
            <a:off x="674971" y="1378251"/>
            <a:ext cx="10842057" cy="2657583"/>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a:lnSpc>
                <a:spcPct val="90000"/>
              </a:lnSpc>
              <a:spcBef>
                <a:spcPts val="1000"/>
              </a:spcBef>
              <a:defRPr sz="1600">
                <a:latin typeface="Calibri"/>
                <a:ea typeface="Calibri"/>
                <a:cs typeface="Calibri"/>
                <a:sym typeface="Calibri"/>
              </a:defRPr>
            </a:lvl1pPr>
          </a:lstStyle>
          <a:p>
            <a:pPr algn="l" rtl="0">
              <a:lnSpc>
                <a:spcPct val="100000"/>
              </a:lnSpc>
              <a:spcBef>
                <a:spcPts val="0"/>
              </a:spcBef>
              <a:buClr>
                <a:srgbClr val="EB7C3C"/>
              </a:buClr>
              <a:defRPr sz="1800"/>
            </a:pPr>
            <a:r>
              <a:rPr lang="ru-RU" sz="1800" b="1" dirty="0">
                <a:solidFill>
                  <a:schemeClr val="dk2"/>
                </a:solidFill>
                <a:latin typeface="Arial"/>
                <a:cs typeface="Arial"/>
              </a:rPr>
              <a:t>Вебинары:</a:t>
            </a:r>
          </a:p>
          <a:p>
            <a:pPr marL="342900" indent="-342900" algn="l" rtl="0">
              <a:lnSpc>
                <a:spcPct val="100000"/>
              </a:lnSpc>
              <a:spcBef>
                <a:spcPts val="0"/>
              </a:spcBef>
              <a:buClr>
                <a:schemeClr val="accent5"/>
              </a:buClr>
              <a:buFont typeface="Arial" panose="020B0604020202020204" pitchFamily="34" charset="0"/>
              <a:buChar char="•"/>
              <a:defRPr sz="1800"/>
            </a:pPr>
            <a:r>
              <a:rPr lang="ru-RU" sz="1800" b="1" dirty="0">
                <a:solidFill>
                  <a:schemeClr val="dk2"/>
                </a:solidFill>
                <a:latin typeface="Arial"/>
                <a:cs typeface="Arial"/>
              </a:rPr>
              <a:t>Октябрь</a:t>
            </a:r>
          </a:p>
          <a:p>
            <a:pPr algn="l" rtl="0">
              <a:lnSpc>
                <a:spcPct val="100000"/>
              </a:lnSpc>
              <a:spcBef>
                <a:spcPts val="0"/>
              </a:spcBef>
              <a:defRPr sz="1800"/>
            </a:pPr>
            <a:r>
              <a:rPr lang="ru-RU" sz="1800" dirty="0">
                <a:solidFill>
                  <a:schemeClr val="dk2"/>
                </a:solidFill>
                <a:latin typeface="Arial"/>
                <a:cs typeface="Arial"/>
              </a:rPr>
              <a:t>«Психолого-педагогическое сопровождение проекта «Эффективная начальная школа»</a:t>
            </a:r>
          </a:p>
          <a:p>
            <a:pPr marL="342900" indent="-342900" algn="l" rtl="0">
              <a:lnSpc>
                <a:spcPct val="100000"/>
              </a:lnSpc>
              <a:spcBef>
                <a:spcPts val="0"/>
              </a:spcBef>
              <a:buClr>
                <a:schemeClr val="accent5"/>
              </a:buClr>
              <a:buFont typeface="Arial" panose="020B0604020202020204" pitchFamily="34" charset="0"/>
              <a:buChar char="•"/>
              <a:defRPr sz="1800"/>
            </a:pPr>
            <a:r>
              <a:rPr lang="ru-RU" sz="1800" b="1" dirty="0">
                <a:solidFill>
                  <a:schemeClr val="dk2"/>
                </a:solidFill>
                <a:latin typeface="Arial"/>
                <a:cs typeface="Arial"/>
              </a:rPr>
              <a:t>Февраль</a:t>
            </a:r>
          </a:p>
          <a:p>
            <a:pPr algn="l" rtl="0">
              <a:lnSpc>
                <a:spcPct val="100000"/>
              </a:lnSpc>
              <a:spcBef>
                <a:spcPts val="0"/>
              </a:spcBef>
              <a:defRPr sz="1800"/>
            </a:pPr>
            <a:r>
              <a:rPr lang="ru-RU" sz="1800" dirty="0">
                <a:solidFill>
                  <a:schemeClr val="dk2"/>
                </a:solidFill>
                <a:latin typeface="Arial"/>
                <a:cs typeface="Arial"/>
              </a:rPr>
              <a:t>«Лучшие практики психолого-педагогического сопровождения проекта «Эффективная начальная школа»</a:t>
            </a:r>
          </a:p>
          <a:p>
            <a:pPr marL="342900" indent="-342900" algn="l" rtl="0">
              <a:lnSpc>
                <a:spcPct val="100000"/>
              </a:lnSpc>
              <a:spcBef>
                <a:spcPts val="0"/>
              </a:spcBef>
              <a:buClr>
                <a:schemeClr val="accent5"/>
              </a:buClr>
              <a:buFont typeface="Arial" panose="020B0604020202020204" pitchFamily="34" charset="0"/>
              <a:buChar char="•"/>
              <a:defRPr sz="1800"/>
            </a:pPr>
            <a:r>
              <a:rPr lang="ru-RU" sz="1800" b="1" dirty="0">
                <a:solidFill>
                  <a:schemeClr val="dk2"/>
                </a:solidFill>
                <a:latin typeface="Arial"/>
                <a:cs typeface="Arial"/>
              </a:rPr>
              <a:t>Апрель</a:t>
            </a:r>
          </a:p>
          <a:p>
            <a:pPr algn="l" rtl="0">
              <a:lnSpc>
                <a:spcPct val="100000"/>
              </a:lnSpc>
              <a:spcBef>
                <a:spcPts val="0"/>
              </a:spcBef>
              <a:defRPr sz="1800"/>
            </a:pPr>
            <a:r>
              <a:rPr lang="ru-RU" sz="1800" dirty="0">
                <a:solidFill>
                  <a:schemeClr val="dk2"/>
                </a:solidFill>
                <a:latin typeface="Arial"/>
                <a:cs typeface="Arial"/>
              </a:rPr>
              <a:t>«Взаимодействие с семьями по профилактике рисков школьной неуспешности. Рекомендации педагогам ДОО и НОО»</a:t>
            </a:r>
          </a:p>
        </p:txBody>
      </p:sp>
      <p:cxnSp>
        <p:nvCxnSpPr>
          <p:cNvPr id="5" name="Прямая соединительная линия 4">
            <a:extLst>
              <a:ext uri="{FF2B5EF4-FFF2-40B4-BE49-F238E27FC236}">
                <a16:creationId xmlns:a16="http://schemas.microsoft.com/office/drawing/2014/main" id="{72331198-52E5-4A5F-8E63-8981EDEDED5B}"/>
              </a:ext>
            </a:extLst>
          </p:cNvPr>
          <p:cNvCxnSpPr>
            <a:cxnSpLocks/>
          </p:cNvCxnSpPr>
          <p:nvPr/>
        </p:nvCxnSpPr>
        <p:spPr>
          <a:xfrm flipH="1">
            <a:off x="674971" y="4035834"/>
            <a:ext cx="3942617" cy="0"/>
          </a:xfrm>
          <a:prstGeom prst="line">
            <a:avLst/>
          </a:prstGeom>
          <a:noFill/>
          <a:ln w="12700" cap="flat" cmpd="sng" algn="ctr">
            <a:solidFill>
              <a:schemeClr val="accent5"/>
            </a:solidFill>
            <a:prstDash val="solid"/>
            <a:miter lim="800000"/>
          </a:ln>
          <a:effectLst/>
        </p:spPr>
      </p:cxnSp>
      <p:sp>
        <p:nvSpPr>
          <p:cNvPr id="6" name="Прямоугольник 5">
            <a:extLst>
              <a:ext uri="{FF2B5EF4-FFF2-40B4-BE49-F238E27FC236}">
                <a16:creationId xmlns:a16="http://schemas.microsoft.com/office/drawing/2014/main" id="{AF087338-3D25-4CF3-9D2E-ED27B24F9B11}"/>
              </a:ext>
            </a:extLst>
          </p:cNvPr>
          <p:cNvSpPr/>
          <p:nvPr/>
        </p:nvSpPr>
        <p:spPr>
          <a:xfrm>
            <a:off x="674970" y="4065078"/>
            <a:ext cx="10602512" cy="1108188"/>
          </a:xfrm>
          <a:prstGeom prst="rect">
            <a:avLst/>
          </a:prstGeom>
        </p:spPr>
        <p:txBody>
          <a:bodyPr wrap="square">
            <a:spAutoFit/>
          </a:bodyPr>
          <a:lstStyle/>
          <a:p>
            <a:pPr algn="l" rtl="0">
              <a:spcBef>
                <a:spcPts val="600"/>
              </a:spcBef>
              <a:defRPr/>
            </a:pPr>
            <a:r>
              <a:rPr lang="ru-RU" b="1" dirty="0">
                <a:solidFill>
                  <a:schemeClr val="dk2"/>
                </a:solidFill>
                <a:latin typeface="Arial"/>
                <a:cs typeface="Arial"/>
                <a:sym typeface="Calibri"/>
              </a:rPr>
              <a:t>Общегородские родительские собрания </a:t>
            </a:r>
          </a:p>
          <a:p>
            <a:pPr marL="457200" indent="-457200" algn="l" rtl="0">
              <a:spcBef>
                <a:spcPts val="600"/>
              </a:spcBef>
              <a:buClr>
                <a:schemeClr val="accent5"/>
              </a:buClr>
              <a:buFont typeface="+mj-lt"/>
              <a:buAutoNum type="arabicPeriod"/>
              <a:defRPr/>
            </a:pPr>
            <a:r>
              <a:rPr lang="ru-RU" dirty="0">
                <a:solidFill>
                  <a:schemeClr val="dk2"/>
                </a:solidFill>
                <a:latin typeface="Arial"/>
                <a:cs typeface="Arial"/>
                <a:sym typeface="Calibri"/>
              </a:rPr>
              <a:t>«Готовность ребенка к школе»</a:t>
            </a:r>
          </a:p>
          <a:p>
            <a:pPr marL="457200" indent="-457200" algn="l" rtl="0">
              <a:spcBef>
                <a:spcPts val="600"/>
              </a:spcBef>
              <a:buClr>
                <a:schemeClr val="accent5"/>
              </a:buClr>
              <a:buFont typeface="+mj-lt"/>
              <a:buAutoNum type="arabicPeriod"/>
              <a:defRPr/>
            </a:pPr>
            <a:r>
              <a:rPr lang="ru-RU" dirty="0">
                <a:solidFill>
                  <a:schemeClr val="dk2"/>
                </a:solidFill>
                <a:latin typeface="Arial"/>
                <a:cs typeface="Arial"/>
                <a:sym typeface="Calibri"/>
              </a:rPr>
              <a:t>«Адаптационный период»</a:t>
            </a:r>
          </a:p>
        </p:txBody>
      </p:sp>
      <p:sp>
        <p:nvSpPr>
          <p:cNvPr id="7" name="Прямоугольник: скругленные углы 6">
            <a:extLst>
              <a:ext uri="{FF2B5EF4-FFF2-40B4-BE49-F238E27FC236}">
                <a16:creationId xmlns:a16="http://schemas.microsoft.com/office/drawing/2014/main" id="{6A2D285B-8D78-48A2-B406-DA019C6E4609}"/>
              </a:ext>
            </a:extLst>
          </p:cNvPr>
          <p:cNvSpPr/>
          <p:nvPr/>
        </p:nvSpPr>
        <p:spPr>
          <a:xfrm>
            <a:off x="1741711" y="5776050"/>
            <a:ext cx="8469031" cy="374566"/>
          </a:xfrm>
          <a:prstGeom prst="roundRect">
            <a:avLst/>
          </a:prstGeom>
          <a:noFill/>
          <a:ln w="25400" cap="flat">
            <a:solidFill>
              <a:schemeClr val="accent5"/>
            </a:solidFill>
            <a:prstDash val="solid"/>
            <a:bevel/>
          </a:ln>
          <a:effectLst/>
        </p:spPr>
        <p:txBody>
          <a:bodyPr rot="0" spcFirstLastPara="1" vertOverflow="overflow" horzOverflow="overflow" vert="horz" wrap="square" lIns="45718" tIns="45718" rIns="45718" bIns="45718" numCol="1" spcCol="38100" rtlCol="0" anchor="ctr">
            <a:spAutoFit/>
          </a:bodyPr>
          <a:lstStyle/>
          <a:p>
            <a:pPr marL="0" marR="0" lvl="0" indent="0" algn="ctr" defTabSz="914400" rtl="0" eaLnBrk="1" fontAlgn="auto" latinLnBrk="1" hangingPunct="0">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mn-lt"/>
                <a:cs typeface="Calibri Light" panose="020F0302020204030204" pitchFamily="34" charset="0"/>
              </a:rPr>
              <a:t>Изучение мотивации обучения обучающихся 5-х классов, выпускников ЭНШ</a:t>
            </a:r>
          </a:p>
        </p:txBody>
      </p:sp>
      <p:sp>
        <p:nvSpPr>
          <p:cNvPr id="2" name="Стрелка: вниз 1">
            <a:extLst>
              <a:ext uri="{FF2B5EF4-FFF2-40B4-BE49-F238E27FC236}">
                <a16:creationId xmlns:a16="http://schemas.microsoft.com/office/drawing/2014/main" id="{FE34B810-02C7-C0C2-BCCD-F5C4F823154C}"/>
              </a:ext>
            </a:extLst>
          </p:cNvPr>
          <p:cNvSpPr/>
          <p:nvPr/>
        </p:nvSpPr>
        <p:spPr>
          <a:xfrm>
            <a:off x="5545302" y="5293901"/>
            <a:ext cx="861848" cy="361513"/>
          </a:xfrm>
          <a:prstGeom prst="downArrow">
            <a:avLst/>
          </a:prstGeom>
          <a:no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508884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590C90FE-03A2-41D7-970A-1BD7AFA3947F}"/>
              </a:ext>
            </a:extLst>
          </p:cNvPr>
          <p:cNvSpPr>
            <a:spLocks noGrp="1"/>
          </p:cNvSpPr>
          <p:nvPr>
            <p:ph type="body" sz="quarter" idx="13"/>
          </p:nvPr>
        </p:nvSpPr>
        <p:spPr/>
        <p:txBody>
          <a:bodyPr/>
          <a:lstStyle/>
          <a:p>
            <a:r>
              <a:rPr lang="ru-RU" dirty="0"/>
              <a:t>Повышение квалификации педагогов</a:t>
            </a:r>
          </a:p>
        </p:txBody>
      </p:sp>
      <p:sp>
        <p:nvSpPr>
          <p:cNvPr id="4" name="Shape 57">
            <a:extLst>
              <a:ext uri="{FF2B5EF4-FFF2-40B4-BE49-F238E27FC236}">
                <a16:creationId xmlns:a16="http://schemas.microsoft.com/office/drawing/2014/main" id="{5BDA660F-3AE9-4E8C-AD18-3F8279BE86D7}"/>
              </a:ext>
            </a:extLst>
          </p:cNvPr>
          <p:cNvSpPr/>
          <p:nvPr/>
        </p:nvSpPr>
        <p:spPr>
          <a:xfrm>
            <a:off x="893961" y="2016565"/>
            <a:ext cx="8227916" cy="3560651"/>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lvl1pPr>
              <a:lnSpc>
                <a:spcPct val="90000"/>
              </a:lnSpc>
              <a:spcBef>
                <a:spcPts val="1000"/>
              </a:spcBef>
              <a:defRPr sz="1600">
                <a:latin typeface="Calibri"/>
                <a:ea typeface="Calibri"/>
                <a:cs typeface="Calibri"/>
                <a:sym typeface="Calibri"/>
              </a:defRPr>
            </a:lvl1pPr>
          </a:lstStyle>
          <a:p>
            <a:pPr marL="180975" indent="-180975">
              <a:lnSpc>
                <a:spcPct val="100000"/>
              </a:lnSpc>
              <a:spcBef>
                <a:spcPts val="1200"/>
              </a:spcBef>
              <a:buClr>
                <a:schemeClr val="accent5"/>
              </a:buClr>
              <a:buFont typeface="Arial" panose="020B0604020202020204" pitchFamily="34" charset="0"/>
              <a:buChar char="•"/>
              <a:defRPr sz="1800"/>
            </a:pPr>
            <a:r>
              <a:rPr lang="ru-RU" sz="1800" b="1" dirty="0">
                <a:solidFill>
                  <a:schemeClr val="dk2"/>
                </a:solidFill>
                <a:latin typeface="Arial"/>
                <a:cs typeface="Arial"/>
              </a:rPr>
              <a:t>16.09.2026 – 16.10.2026 </a:t>
            </a:r>
          </a:p>
          <a:p>
            <a:pPr marL="176213">
              <a:lnSpc>
                <a:spcPct val="100000"/>
              </a:lnSpc>
              <a:spcBef>
                <a:spcPts val="0"/>
              </a:spcBef>
              <a:buClr>
                <a:srgbClr val="6892C0"/>
              </a:buClr>
              <a:defRPr sz="1800"/>
            </a:pPr>
            <a:r>
              <a:rPr lang="ru-RU" sz="1800" dirty="0">
                <a:solidFill>
                  <a:schemeClr val="dk2"/>
                </a:solidFill>
                <a:latin typeface="Arial"/>
                <a:cs typeface="Arial"/>
              </a:rPr>
              <a:t>«Методика и инструменты сопровождения проектной и исследовательской деятельности обучающихся в условиях реализации ФГОС НОО, ФГОС ООО»</a:t>
            </a:r>
          </a:p>
          <a:p>
            <a:pPr marL="180975" indent="-180975">
              <a:lnSpc>
                <a:spcPct val="100000"/>
              </a:lnSpc>
              <a:spcBef>
                <a:spcPts val="1200"/>
              </a:spcBef>
              <a:buClr>
                <a:schemeClr val="accent5"/>
              </a:buClr>
              <a:buFont typeface="Arial" panose="020B0604020202020204" pitchFamily="34" charset="0"/>
              <a:buChar char="•"/>
              <a:defRPr sz="1800"/>
            </a:pPr>
            <a:r>
              <a:rPr lang="ru-RU" sz="1800" b="1" dirty="0">
                <a:solidFill>
                  <a:schemeClr val="dk2"/>
                </a:solidFill>
                <a:latin typeface="Arial"/>
                <a:cs typeface="Arial"/>
              </a:rPr>
              <a:t>Январь – февраль 2027 </a:t>
            </a:r>
          </a:p>
          <a:p>
            <a:pPr indent="176213">
              <a:lnSpc>
                <a:spcPct val="100000"/>
              </a:lnSpc>
              <a:spcBef>
                <a:spcPts val="0"/>
              </a:spcBef>
              <a:buClr>
                <a:srgbClr val="6892C0"/>
              </a:buClr>
              <a:defRPr sz="1800"/>
            </a:pPr>
            <a:r>
              <a:rPr lang="ru-RU" sz="1800" dirty="0">
                <a:solidFill>
                  <a:schemeClr val="dk2"/>
                </a:solidFill>
                <a:latin typeface="Arial"/>
                <a:cs typeface="Arial"/>
              </a:rPr>
              <a:t>«Система оценки образовательных достижений младших школьников в </a:t>
            </a:r>
          </a:p>
          <a:p>
            <a:pPr indent="176213">
              <a:lnSpc>
                <a:spcPct val="100000"/>
              </a:lnSpc>
              <a:spcBef>
                <a:spcPts val="0"/>
              </a:spcBef>
              <a:buClr>
                <a:srgbClr val="6892C0"/>
              </a:buClr>
              <a:defRPr sz="1800"/>
            </a:pPr>
            <a:r>
              <a:rPr lang="ru-RU" sz="1800" dirty="0">
                <a:solidFill>
                  <a:schemeClr val="dk2"/>
                </a:solidFill>
                <a:latin typeface="Arial"/>
                <a:cs typeface="Arial"/>
              </a:rPr>
              <a:t>соответствии с ФГОС НОО»</a:t>
            </a:r>
          </a:p>
          <a:p>
            <a:pPr marL="180975" indent="-180975">
              <a:lnSpc>
                <a:spcPct val="100000"/>
              </a:lnSpc>
              <a:spcBef>
                <a:spcPts val="1200"/>
              </a:spcBef>
              <a:buClr>
                <a:schemeClr val="accent5"/>
              </a:buClr>
              <a:buFont typeface="Arial" panose="020B0604020202020204" pitchFamily="34" charset="0"/>
              <a:buChar char="•"/>
              <a:defRPr sz="1800"/>
            </a:pPr>
            <a:r>
              <a:rPr lang="ru-RU" sz="1800" b="1" dirty="0">
                <a:solidFill>
                  <a:schemeClr val="dk2"/>
                </a:solidFill>
                <a:latin typeface="Arial"/>
                <a:cs typeface="Arial"/>
              </a:rPr>
              <a:t>Апрель – май 2027</a:t>
            </a:r>
          </a:p>
          <a:p>
            <a:pPr marL="176213">
              <a:lnSpc>
                <a:spcPct val="100000"/>
              </a:lnSpc>
              <a:spcBef>
                <a:spcPts val="0"/>
              </a:spcBef>
              <a:buClr>
                <a:srgbClr val="6892C0"/>
              </a:buClr>
              <a:defRPr sz="1800"/>
            </a:pPr>
            <a:r>
              <a:rPr lang="ru-RU" sz="1800" dirty="0">
                <a:solidFill>
                  <a:schemeClr val="dk2"/>
                </a:solidFill>
                <a:latin typeface="Arial"/>
                <a:cs typeface="Arial"/>
              </a:rPr>
              <a:t>«Проектирование современного урока в соответствии с требованиями федерального государственного образовательного стандарта начального общего образования»</a:t>
            </a:r>
          </a:p>
        </p:txBody>
      </p:sp>
      <p:pic>
        <p:nvPicPr>
          <p:cNvPr id="2" name="Рисунок 1">
            <a:extLst>
              <a:ext uri="{FF2B5EF4-FFF2-40B4-BE49-F238E27FC236}">
                <a16:creationId xmlns:a16="http://schemas.microsoft.com/office/drawing/2014/main" id="{6BB5C7B5-DFCB-DE47-F7F5-9A5959AD4C19}"/>
              </a:ext>
            </a:extLst>
          </p:cNvPr>
          <p:cNvPicPr>
            <a:picLocks noChangeAspect="1"/>
          </p:cNvPicPr>
          <p:nvPr/>
        </p:nvPicPr>
        <p:blipFill>
          <a:blip r:embed="rId2"/>
          <a:stretch>
            <a:fillRect/>
          </a:stretch>
        </p:blipFill>
        <p:spPr>
          <a:xfrm>
            <a:off x="9272875" y="2016565"/>
            <a:ext cx="2476500" cy="990600"/>
          </a:xfrm>
          <a:prstGeom prst="rect">
            <a:avLst/>
          </a:prstGeom>
        </p:spPr>
      </p:pic>
      <p:pic>
        <p:nvPicPr>
          <p:cNvPr id="6" name="Рисунок 5" descr="Изображение выглядит как шаблон, прямоугольный, пиксель&#10;&#10;Содержимое, созданное искусственным интеллектом, может быть неверным.">
            <a:extLst>
              <a:ext uri="{FF2B5EF4-FFF2-40B4-BE49-F238E27FC236}">
                <a16:creationId xmlns:a16="http://schemas.microsoft.com/office/drawing/2014/main" id="{E6C768A4-B740-A856-E8F6-351BE0C7E7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72875" y="3007165"/>
            <a:ext cx="2325502" cy="2325502"/>
          </a:xfrm>
          <a:prstGeom prst="rect">
            <a:avLst/>
          </a:prstGeom>
        </p:spPr>
      </p:pic>
    </p:spTree>
    <p:extLst>
      <p:ext uri="{BB962C8B-B14F-4D97-AF65-F5344CB8AC3E}">
        <p14:creationId xmlns:p14="http://schemas.microsoft.com/office/powerpoint/2010/main" val="4179843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36124-3154-238E-BA2E-D6A4617829BC}"/>
            </a:ext>
          </a:extLst>
        </p:cNvPr>
        <p:cNvGrpSpPr/>
        <p:nvPr/>
      </p:nvGrpSpPr>
      <p:grpSpPr>
        <a:xfrm>
          <a:off x="0" y="0"/>
          <a:ext cx="0" cy="0"/>
          <a:chOff x="0" y="0"/>
          <a:chExt cx="0" cy="0"/>
        </a:xfrm>
      </p:grpSpPr>
      <p:sp>
        <p:nvSpPr>
          <p:cNvPr id="3" name="Текст 2">
            <a:extLst>
              <a:ext uri="{FF2B5EF4-FFF2-40B4-BE49-F238E27FC236}">
                <a16:creationId xmlns:a16="http://schemas.microsoft.com/office/drawing/2014/main" id="{4AE0B47B-CE9F-7AD3-9CA7-89B9DFDCDAF0}"/>
              </a:ext>
            </a:extLst>
          </p:cNvPr>
          <p:cNvSpPr>
            <a:spLocks noGrp="1"/>
          </p:cNvSpPr>
          <p:nvPr>
            <p:ph type="body" sz="quarter" idx="13"/>
          </p:nvPr>
        </p:nvSpPr>
        <p:spPr/>
        <p:txBody>
          <a:bodyPr/>
          <a:lstStyle/>
          <a:p>
            <a:r>
              <a:rPr lang="ru-RU" dirty="0"/>
              <a:t>Тематические недели и ключевые события</a:t>
            </a:r>
          </a:p>
        </p:txBody>
      </p:sp>
      <p:pic>
        <p:nvPicPr>
          <p:cNvPr id="5" name="Рисунок 4">
            <a:extLst>
              <a:ext uri="{FF2B5EF4-FFF2-40B4-BE49-F238E27FC236}">
                <a16:creationId xmlns:a16="http://schemas.microsoft.com/office/drawing/2014/main" id="{ABB45CE2-A375-814A-2AF3-534B4E7AFF6B}"/>
              </a:ext>
            </a:extLst>
          </p:cNvPr>
          <p:cNvPicPr>
            <a:picLocks noChangeAspect="1"/>
          </p:cNvPicPr>
          <p:nvPr/>
        </p:nvPicPr>
        <p:blipFill rotWithShape="1">
          <a:blip r:embed="rId2"/>
          <a:srcRect t="31186"/>
          <a:stretch/>
        </p:blipFill>
        <p:spPr>
          <a:xfrm>
            <a:off x="670186" y="1251813"/>
            <a:ext cx="10855863" cy="2021739"/>
          </a:xfrm>
          <a:prstGeom prst="rect">
            <a:avLst/>
          </a:prstGeom>
        </p:spPr>
      </p:pic>
      <p:sp>
        <p:nvSpPr>
          <p:cNvPr id="7" name="Shape 57">
            <a:extLst>
              <a:ext uri="{FF2B5EF4-FFF2-40B4-BE49-F238E27FC236}">
                <a16:creationId xmlns:a16="http://schemas.microsoft.com/office/drawing/2014/main" id="{56E178BA-AB17-1A8C-C674-768F26E019DE}"/>
              </a:ext>
            </a:extLst>
          </p:cNvPr>
          <p:cNvSpPr/>
          <p:nvPr/>
        </p:nvSpPr>
        <p:spPr>
          <a:xfrm>
            <a:off x="665952" y="3974975"/>
            <a:ext cx="7946420" cy="1477323"/>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lvl1pPr>
              <a:lnSpc>
                <a:spcPct val="90000"/>
              </a:lnSpc>
              <a:spcBef>
                <a:spcPts val="1000"/>
              </a:spcBef>
              <a:defRPr sz="1600">
                <a:latin typeface="Calibri"/>
                <a:ea typeface="Calibri"/>
                <a:cs typeface="Calibri"/>
                <a:sym typeface="Calibri"/>
              </a:defRPr>
            </a:lvl1pPr>
          </a:lstStyle>
          <a:p>
            <a:pPr marL="342900" indent="-342900" algn="l">
              <a:lnSpc>
                <a:spcPct val="100000"/>
              </a:lnSpc>
              <a:spcBef>
                <a:spcPts val="0"/>
              </a:spcBef>
              <a:buClr>
                <a:schemeClr val="accent5"/>
              </a:buClr>
              <a:buFont typeface="Wingdings" panose="05000000000000000000" pitchFamily="2" charset="2"/>
              <a:buChar char="ü"/>
              <a:defRPr sz="1800"/>
            </a:pPr>
            <a:r>
              <a:rPr lang="ru-RU" sz="1800" dirty="0">
                <a:solidFill>
                  <a:schemeClr val="dk2"/>
                </a:solidFill>
                <a:latin typeface="Arial"/>
                <a:cs typeface="Arial"/>
              </a:rPr>
              <a:t>Новость о проведенных мероприятиях с 2-3 фотографиями публикуется на сайте ОО (раздел Проекты, вкладка Деятельность)</a:t>
            </a:r>
          </a:p>
          <a:p>
            <a:pPr marL="342900" indent="-342900" algn="l">
              <a:lnSpc>
                <a:spcPct val="100000"/>
              </a:lnSpc>
              <a:spcBef>
                <a:spcPts val="0"/>
              </a:spcBef>
              <a:buClr>
                <a:srgbClr val="E8573B"/>
              </a:buClr>
              <a:buFont typeface="Wingdings" panose="05000000000000000000" pitchFamily="2" charset="2"/>
              <a:buChar char="ü"/>
              <a:defRPr sz="1800"/>
            </a:pPr>
            <a:endParaRPr lang="ru-RU" sz="1800" dirty="0">
              <a:latin typeface="+mn-lt"/>
              <a:cs typeface="Calibri Light" panose="020F0302020204030204" pitchFamily="34" charset="0"/>
            </a:endParaRPr>
          </a:p>
          <a:p>
            <a:pPr marL="342900" indent="-342900" algn="l">
              <a:lnSpc>
                <a:spcPct val="100000"/>
              </a:lnSpc>
              <a:spcBef>
                <a:spcPts val="0"/>
              </a:spcBef>
              <a:buClr>
                <a:schemeClr val="accent5"/>
              </a:buClr>
              <a:buFont typeface="Wingdings" panose="05000000000000000000" pitchFamily="2" charset="2"/>
              <a:buChar char="ü"/>
              <a:defRPr sz="1800"/>
            </a:pPr>
            <a:r>
              <a:rPr lang="ru-RU" sz="1800" dirty="0">
                <a:solidFill>
                  <a:schemeClr val="dk2"/>
                </a:solidFill>
                <a:latin typeface="Arial"/>
                <a:cs typeface="Arial"/>
              </a:rPr>
              <a:t>Заполнить таблицу «Публикация тематических недель и событий 2026-27_ЭНШ» </a:t>
            </a:r>
            <a:r>
              <a:rPr lang="en-US" sz="1800" dirty="0">
                <a:latin typeface="+mn-lt"/>
                <a:cs typeface="Calibri Light" panose="020F0302020204030204" pitchFamily="34" charset="0"/>
                <a:hlinkClick r:id="rId3"/>
              </a:rPr>
              <a:t>https://disk.yandex.ru/i/fr-JvAXr0NiOnw</a:t>
            </a:r>
            <a:r>
              <a:rPr lang="ru-RU" sz="1800" dirty="0">
                <a:latin typeface="+mn-lt"/>
                <a:cs typeface="Calibri Light" panose="020F0302020204030204" pitchFamily="34" charset="0"/>
              </a:rPr>
              <a:t>     </a:t>
            </a:r>
            <a:endParaRPr sz="1800" dirty="0">
              <a:latin typeface="+mn-lt"/>
              <a:cs typeface="Calibri Light" panose="020F0302020204030204" pitchFamily="34" charset="0"/>
            </a:endParaRPr>
          </a:p>
        </p:txBody>
      </p:sp>
      <p:pic>
        <p:nvPicPr>
          <p:cNvPr id="9" name="Рисунок 8" descr="Изображение выглядит как шаблон, прямоугольный, Симметрия, дизайн&#10;&#10;Содержимое, созданное искусственным интеллектом, может быть неверным.">
            <a:extLst>
              <a:ext uri="{FF2B5EF4-FFF2-40B4-BE49-F238E27FC236}">
                <a16:creationId xmlns:a16="http://schemas.microsoft.com/office/drawing/2014/main" id="{F3CB8881-79F4-6768-0910-A83066884C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1578" y="3584449"/>
            <a:ext cx="2624470" cy="2624470"/>
          </a:xfrm>
          <a:prstGeom prst="rect">
            <a:avLst/>
          </a:prstGeom>
        </p:spPr>
      </p:pic>
    </p:spTree>
    <p:extLst>
      <p:ext uri="{BB962C8B-B14F-4D97-AF65-F5344CB8AC3E}">
        <p14:creationId xmlns:p14="http://schemas.microsoft.com/office/powerpoint/2010/main" val="489157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4633D4CB-B3AD-3096-968D-17BE6618696D}"/>
              </a:ext>
            </a:extLst>
          </p:cNvPr>
          <p:cNvSpPr>
            <a:spLocks noGrp="1"/>
          </p:cNvSpPr>
          <p:nvPr>
            <p:ph type="body" sz="quarter" idx="13"/>
          </p:nvPr>
        </p:nvSpPr>
        <p:spPr/>
        <p:txBody>
          <a:bodyPr/>
          <a:lstStyle/>
          <a:p>
            <a:r>
              <a:rPr lang="ru-RU" dirty="0"/>
              <a:t>Тематические недели и ключевые события</a:t>
            </a:r>
          </a:p>
        </p:txBody>
      </p:sp>
      <p:pic>
        <p:nvPicPr>
          <p:cNvPr id="5" name="Рисунок 4" descr="Изображение выглядит как текст, снимок экрана, Шрифт&#10;&#10;Содержимое, созданное искусственным интеллектом, может быть неверным.">
            <a:extLst>
              <a:ext uri="{FF2B5EF4-FFF2-40B4-BE49-F238E27FC236}">
                <a16:creationId xmlns:a16="http://schemas.microsoft.com/office/drawing/2014/main" id="{A2321909-A620-B486-BA01-83962E65D8C5}"/>
              </a:ext>
            </a:extLst>
          </p:cNvPr>
          <p:cNvPicPr>
            <a:picLocks noChangeAspect="1"/>
          </p:cNvPicPr>
          <p:nvPr/>
        </p:nvPicPr>
        <p:blipFill>
          <a:blip r:embed="rId2">
            <a:extLst>
              <a:ext uri="{28A0092B-C50C-407E-A947-70E740481C1C}">
                <a14:useLocalDpi xmlns:a14="http://schemas.microsoft.com/office/drawing/2010/main" val="0"/>
              </a:ext>
            </a:extLst>
          </a:blip>
          <a:srcRect t="13720" b="6456"/>
          <a:stretch>
            <a:fillRect/>
          </a:stretch>
        </p:blipFill>
        <p:spPr>
          <a:xfrm>
            <a:off x="874553" y="1307727"/>
            <a:ext cx="10442893" cy="4688959"/>
          </a:xfrm>
          <a:prstGeom prst="rect">
            <a:avLst/>
          </a:prstGeom>
        </p:spPr>
      </p:pic>
      <p:sp>
        <p:nvSpPr>
          <p:cNvPr id="6" name="Прямоугольник 5">
            <a:extLst>
              <a:ext uri="{FF2B5EF4-FFF2-40B4-BE49-F238E27FC236}">
                <a16:creationId xmlns:a16="http://schemas.microsoft.com/office/drawing/2014/main" id="{5A4994D5-E15D-E186-124F-7D2760B44B98}"/>
              </a:ext>
            </a:extLst>
          </p:cNvPr>
          <p:cNvSpPr/>
          <p:nvPr/>
        </p:nvSpPr>
        <p:spPr>
          <a:xfrm>
            <a:off x="8103476" y="1249248"/>
            <a:ext cx="3213970" cy="5675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a:extLst>
              <a:ext uri="{FF2B5EF4-FFF2-40B4-BE49-F238E27FC236}">
                <a16:creationId xmlns:a16="http://schemas.microsoft.com/office/drawing/2014/main" id="{251034F3-BDF2-6A70-9367-A0A82257D1E7}"/>
              </a:ext>
            </a:extLst>
          </p:cNvPr>
          <p:cNvSpPr txBox="1"/>
          <p:nvPr/>
        </p:nvSpPr>
        <p:spPr>
          <a:xfrm>
            <a:off x="874553" y="5975344"/>
            <a:ext cx="6097772" cy="369332"/>
          </a:xfrm>
          <a:prstGeom prst="rect">
            <a:avLst/>
          </a:prstGeom>
          <a:noFill/>
        </p:spPr>
        <p:txBody>
          <a:bodyPr wrap="square">
            <a:spAutoFit/>
          </a:bodyPr>
          <a:lstStyle/>
          <a:p>
            <a:pPr algn="ctr"/>
            <a:r>
              <a:rPr lang="ru-RU" dirty="0">
                <a:hlinkClick r:id="rId3"/>
              </a:rPr>
              <a:t>График тематических недель и событий</a:t>
            </a:r>
            <a:endParaRPr lang="ru-RU" dirty="0"/>
          </a:p>
        </p:txBody>
      </p:sp>
    </p:spTree>
    <p:extLst>
      <p:ext uri="{BB962C8B-B14F-4D97-AF65-F5344CB8AC3E}">
        <p14:creationId xmlns:p14="http://schemas.microsoft.com/office/powerpoint/2010/main" val="2251281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B36E4B18-7B79-4E3B-9D7B-28BEB2F70D3C}"/>
              </a:ext>
            </a:extLst>
          </p:cNvPr>
          <p:cNvSpPr>
            <a:spLocks noGrp="1"/>
          </p:cNvSpPr>
          <p:nvPr>
            <p:ph type="body" sz="quarter" idx="13"/>
          </p:nvPr>
        </p:nvSpPr>
        <p:spPr>
          <a:xfrm>
            <a:off x="2224232" y="345749"/>
            <a:ext cx="8014921" cy="759884"/>
          </a:xfrm>
        </p:spPr>
        <p:txBody>
          <a:bodyPr>
            <a:normAutofit/>
          </a:bodyPr>
          <a:lstStyle/>
          <a:p>
            <a:r>
              <a:rPr lang="ru-RU" dirty="0"/>
              <a:t>Конференция «Что, как и почему?»</a:t>
            </a:r>
          </a:p>
        </p:txBody>
      </p:sp>
      <p:sp>
        <p:nvSpPr>
          <p:cNvPr id="4" name="Прямоугольник 3">
            <a:extLst>
              <a:ext uri="{FF2B5EF4-FFF2-40B4-BE49-F238E27FC236}">
                <a16:creationId xmlns:a16="http://schemas.microsoft.com/office/drawing/2014/main" id="{1D1FC629-928D-9EEA-FDD5-4CDCFEA715A1}"/>
              </a:ext>
            </a:extLst>
          </p:cNvPr>
          <p:cNvSpPr/>
          <p:nvPr/>
        </p:nvSpPr>
        <p:spPr>
          <a:xfrm>
            <a:off x="471377" y="1554697"/>
            <a:ext cx="11249245" cy="830997"/>
          </a:xfrm>
          <a:prstGeom prst="rect">
            <a:avLst/>
          </a:prstGeom>
        </p:spPr>
        <p:txBody>
          <a:bodyPr wrap="square">
            <a:spAutoFit/>
          </a:bodyPr>
          <a:lstStyle/>
          <a:p>
            <a:pPr algn="ctr">
              <a:defRPr/>
            </a:pPr>
            <a:r>
              <a:rPr lang="ru-RU" sz="2400" dirty="0">
                <a:solidFill>
                  <a:schemeClr val="dk2"/>
                </a:solidFill>
                <a:latin typeface="Arial"/>
                <a:cs typeface="Arial"/>
                <a:sym typeface="Calibri"/>
              </a:rPr>
              <a:t>Конференция проектных и учебно-исследовательских </a:t>
            </a:r>
          </a:p>
          <a:p>
            <a:pPr algn="ctr">
              <a:defRPr/>
            </a:pPr>
            <a:r>
              <a:rPr lang="ru-RU" sz="2400" dirty="0">
                <a:solidFill>
                  <a:schemeClr val="dk2"/>
                </a:solidFill>
                <a:latin typeface="Arial"/>
                <a:cs typeface="Arial"/>
                <a:sym typeface="Calibri"/>
              </a:rPr>
              <a:t>работ обучающихся «Что, как и почему?»</a:t>
            </a:r>
          </a:p>
        </p:txBody>
      </p:sp>
      <p:sp>
        <p:nvSpPr>
          <p:cNvPr id="5" name="Shape 57">
            <a:extLst>
              <a:ext uri="{FF2B5EF4-FFF2-40B4-BE49-F238E27FC236}">
                <a16:creationId xmlns:a16="http://schemas.microsoft.com/office/drawing/2014/main" id="{91959166-A25D-AF98-4B52-F1F1F525DB53}"/>
              </a:ext>
            </a:extLst>
          </p:cNvPr>
          <p:cNvSpPr/>
          <p:nvPr/>
        </p:nvSpPr>
        <p:spPr>
          <a:xfrm>
            <a:off x="4095542" y="2834758"/>
            <a:ext cx="7288059" cy="2923873"/>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lvl1pPr>
              <a:lnSpc>
                <a:spcPct val="90000"/>
              </a:lnSpc>
              <a:spcBef>
                <a:spcPts val="1000"/>
              </a:spcBef>
              <a:defRPr sz="1600">
                <a:latin typeface="Calibri"/>
                <a:ea typeface="Calibri"/>
                <a:cs typeface="Calibri"/>
                <a:sym typeface="Calibri"/>
              </a:defRPr>
            </a:lvl1pPr>
          </a:lstStyle>
          <a:p>
            <a:pPr>
              <a:lnSpc>
                <a:spcPct val="100000"/>
              </a:lnSpc>
              <a:spcBef>
                <a:spcPts val="0"/>
              </a:spcBef>
              <a:defRPr sz="1800"/>
            </a:pPr>
            <a:r>
              <a:rPr lang="ru-RU" sz="2000" b="1" dirty="0">
                <a:solidFill>
                  <a:schemeClr val="accent5"/>
                </a:solidFill>
                <a:latin typeface="+mn-lt"/>
                <a:cs typeface="Calibri Light" panose="020F0302020204030204" pitchFamily="34" charset="0"/>
              </a:rPr>
              <a:t>Возрастные категории участников:</a:t>
            </a:r>
          </a:p>
          <a:p>
            <a:pPr>
              <a:lnSpc>
                <a:spcPct val="100000"/>
              </a:lnSpc>
              <a:spcBef>
                <a:spcPts val="0"/>
              </a:spcBef>
              <a:buClr>
                <a:srgbClr val="6892C0"/>
              </a:buClr>
              <a:defRPr sz="1800"/>
            </a:pPr>
            <a:r>
              <a:rPr lang="ru-RU" sz="2000" dirty="0">
                <a:solidFill>
                  <a:schemeClr val="dk2"/>
                </a:solidFill>
                <a:latin typeface="Arial"/>
                <a:cs typeface="Arial"/>
              </a:rPr>
              <a:t>I возрастная группа - обучающиеся 2 – 4-х классов</a:t>
            </a:r>
          </a:p>
          <a:p>
            <a:pPr>
              <a:lnSpc>
                <a:spcPct val="100000"/>
              </a:lnSpc>
              <a:spcBef>
                <a:spcPts val="0"/>
              </a:spcBef>
              <a:buClr>
                <a:srgbClr val="6892C0"/>
              </a:buClr>
              <a:defRPr sz="1800"/>
            </a:pPr>
            <a:r>
              <a:rPr lang="ru-RU" sz="2000" dirty="0">
                <a:solidFill>
                  <a:schemeClr val="dk2"/>
                </a:solidFill>
                <a:latin typeface="Arial"/>
                <a:cs typeface="Arial"/>
              </a:rPr>
              <a:t>II возрастная группа - обучающиеся 5 – 7-х классов</a:t>
            </a:r>
          </a:p>
          <a:p>
            <a:pPr>
              <a:lnSpc>
                <a:spcPct val="100000"/>
              </a:lnSpc>
              <a:spcBef>
                <a:spcPts val="0"/>
              </a:spcBef>
              <a:defRPr sz="1800"/>
            </a:pPr>
            <a:endParaRPr lang="ru-RU" sz="2000" b="1" dirty="0">
              <a:cs typeface="Calibri Light" panose="020F0302020204030204" pitchFamily="34" charset="0"/>
            </a:endParaRPr>
          </a:p>
          <a:p>
            <a:pPr>
              <a:lnSpc>
                <a:spcPct val="100000"/>
              </a:lnSpc>
              <a:spcBef>
                <a:spcPts val="0"/>
              </a:spcBef>
              <a:defRPr sz="1800"/>
            </a:pPr>
            <a:r>
              <a:rPr lang="ru-RU" sz="2000" b="1" dirty="0">
                <a:solidFill>
                  <a:schemeClr val="accent5"/>
                </a:solidFill>
                <a:latin typeface="+mn-lt"/>
                <a:cs typeface="Calibri Light" panose="020F0302020204030204" pitchFamily="34" charset="0"/>
              </a:rPr>
              <a:t>Сроки проведения:</a:t>
            </a:r>
          </a:p>
          <a:p>
            <a:pPr>
              <a:lnSpc>
                <a:spcPct val="100000"/>
              </a:lnSpc>
              <a:spcBef>
                <a:spcPts val="0"/>
              </a:spcBef>
              <a:buClr>
                <a:srgbClr val="6892C0"/>
              </a:buClr>
              <a:defRPr sz="1800"/>
            </a:pPr>
            <a:r>
              <a:rPr lang="ru-RU" sz="2000" b="1" dirty="0">
                <a:solidFill>
                  <a:schemeClr val="dk2"/>
                </a:solidFill>
                <a:latin typeface="Arial"/>
                <a:cs typeface="Arial"/>
              </a:rPr>
              <a:t>Ноябрь 2026 – январь 2027 </a:t>
            </a:r>
            <a:r>
              <a:rPr lang="ru-RU" sz="2000" dirty="0">
                <a:solidFill>
                  <a:schemeClr val="dk2"/>
                </a:solidFill>
                <a:latin typeface="Arial"/>
                <a:cs typeface="Arial"/>
              </a:rPr>
              <a:t>муниципальный этап. </a:t>
            </a:r>
            <a:r>
              <a:rPr lang="ru-RU" sz="2000" i="1" dirty="0">
                <a:solidFill>
                  <a:schemeClr val="dk2"/>
                </a:solidFill>
                <a:latin typeface="Arial"/>
                <a:cs typeface="Arial"/>
              </a:rPr>
              <a:t>Оценивание работ Опорными школами</a:t>
            </a:r>
          </a:p>
          <a:p>
            <a:pPr>
              <a:lnSpc>
                <a:spcPct val="100000"/>
              </a:lnSpc>
              <a:spcBef>
                <a:spcPts val="0"/>
              </a:spcBef>
              <a:buClr>
                <a:srgbClr val="6892C0"/>
              </a:buClr>
              <a:defRPr sz="1800"/>
            </a:pPr>
            <a:r>
              <a:rPr lang="ru-RU" sz="2000" b="1" dirty="0">
                <a:solidFill>
                  <a:schemeClr val="dk2"/>
                </a:solidFill>
                <a:latin typeface="Arial"/>
                <a:cs typeface="Arial"/>
              </a:rPr>
              <a:t>Февраль 2027 </a:t>
            </a:r>
            <a:r>
              <a:rPr lang="ru-RU" sz="2000" dirty="0">
                <a:solidFill>
                  <a:schemeClr val="dk2"/>
                </a:solidFill>
                <a:latin typeface="Arial"/>
                <a:cs typeface="Arial"/>
              </a:rPr>
              <a:t>зональный этап</a:t>
            </a:r>
          </a:p>
          <a:p>
            <a:pPr>
              <a:lnSpc>
                <a:spcPct val="100000"/>
              </a:lnSpc>
              <a:spcBef>
                <a:spcPts val="0"/>
              </a:spcBef>
              <a:buClr>
                <a:srgbClr val="6892C0"/>
              </a:buClr>
              <a:defRPr sz="1800"/>
            </a:pPr>
            <a:r>
              <a:rPr lang="ru-RU" sz="2000" b="1" dirty="0">
                <a:solidFill>
                  <a:schemeClr val="dk2"/>
                </a:solidFill>
                <a:latin typeface="Arial"/>
                <a:cs typeface="Arial"/>
              </a:rPr>
              <a:t>Апрель 2027 </a:t>
            </a:r>
            <a:r>
              <a:rPr lang="ru-RU" sz="2000" dirty="0">
                <a:solidFill>
                  <a:schemeClr val="dk2"/>
                </a:solidFill>
                <a:latin typeface="Arial"/>
                <a:cs typeface="Arial"/>
              </a:rPr>
              <a:t>итоговое очное мероприятие</a:t>
            </a:r>
            <a:endParaRPr sz="2000" dirty="0">
              <a:solidFill>
                <a:schemeClr val="dk2"/>
              </a:solidFill>
              <a:latin typeface="Arial"/>
              <a:cs typeface="Arial"/>
            </a:endParaRPr>
          </a:p>
        </p:txBody>
      </p:sp>
      <p:pic>
        <p:nvPicPr>
          <p:cNvPr id="9" name="Рисунок 8">
            <a:extLst>
              <a:ext uri="{FF2B5EF4-FFF2-40B4-BE49-F238E27FC236}">
                <a16:creationId xmlns:a16="http://schemas.microsoft.com/office/drawing/2014/main" id="{65601540-4DC8-1F1A-7918-AFC50C23A820}"/>
              </a:ext>
            </a:extLst>
          </p:cNvPr>
          <p:cNvPicPr>
            <a:picLocks noChangeAspect="1"/>
          </p:cNvPicPr>
          <p:nvPr/>
        </p:nvPicPr>
        <p:blipFill>
          <a:blip r:embed="rId2"/>
          <a:stretch>
            <a:fillRect/>
          </a:stretch>
        </p:blipFill>
        <p:spPr>
          <a:xfrm>
            <a:off x="808399" y="3016041"/>
            <a:ext cx="2831665" cy="2561305"/>
          </a:xfrm>
          <a:prstGeom prst="rect">
            <a:avLst/>
          </a:prstGeom>
        </p:spPr>
      </p:pic>
    </p:spTree>
    <p:extLst>
      <p:ext uri="{BB962C8B-B14F-4D97-AF65-F5344CB8AC3E}">
        <p14:creationId xmlns:p14="http://schemas.microsoft.com/office/powerpoint/2010/main" val="3337850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9663C163-6A6D-66BA-753A-6A8BC8FCC11F}"/>
              </a:ext>
            </a:extLst>
          </p:cNvPr>
          <p:cNvSpPr>
            <a:spLocks noGrp="1"/>
          </p:cNvSpPr>
          <p:nvPr>
            <p:ph type="body" sz="quarter" idx="13"/>
          </p:nvPr>
        </p:nvSpPr>
        <p:spPr/>
        <p:txBody>
          <a:bodyPr/>
          <a:lstStyle/>
          <a:p>
            <a:r>
              <a:rPr lang="ru-RU" dirty="0"/>
              <a:t>Диссеминация опыта</a:t>
            </a:r>
          </a:p>
        </p:txBody>
      </p:sp>
      <p:sp>
        <p:nvSpPr>
          <p:cNvPr id="4" name="Прямоугольник 3">
            <a:extLst>
              <a:ext uri="{FF2B5EF4-FFF2-40B4-BE49-F238E27FC236}">
                <a16:creationId xmlns:a16="http://schemas.microsoft.com/office/drawing/2014/main" id="{1BA0DCB3-15A0-1044-7100-EA191CAE39EE}"/>
              </a:ext>
            </a:extLst>
          </p:cNvPr>
          <p:cNvSpPr/>
          <p:nvPr/>
        </p:nvSpPr>
        <p:spPr>
          <a:xfrm>
            <a:off x="4062562" y="1675542"/>
            <a:ext cx="8529843" cy="1323439"/>
          </a:xfrm>
          <a:prstGeom prst="rect">
            <a:avLst/>
          </a:prstGeom>
        </p:spPr>
        <p:txBody>
          <a:bodyPr wrap="square">
            <a:spAutoFit/>
          </a:bodyPr>
          <a:lstStyle/>
          <a:p>
            <a:pPr algn="l">
              <a:defRPr/>
            </a:pPr>
            <a:r>
              <a:rPr lang="ru-RU" sz="2000" b="1" dirty="0">
                <a:solidFill>
                  <a:schemeClr val="dk2"/>
                </a:solidFill>
                <a:latin typeface="Arial"/>
                <a:cs typeface="Arial"/>
                <a:sym typeface="Calibri"/>
              </a:rPr>
              <a:t>Региональные семинары «Лучшие практики реализации проекта» на базе ОО</a:t>
            </a:r>
          </a:p>
          <a:p>
            <a:pPr algn="l">
              <a:defRPr/>
            </a:pPr>
            <a:r>
              <a:rPr lang="ru-RU" sz="2000" dirty="0">
                <a:solidFill>
                  <a:schemeClr val="dk2"/>
                </a:solidFill>
                <a:latin typeface="Arial"/>
                <a:cs typeface="Arial"/>
                <a:sym typeface="Calibri"/>
              </a:rPr>
              <a:t>Заявки принимаются в течение учебного года по ссылке </a:t>
            </a:r>
            <a:r>
              <a:rPr lang="en-US" sz="2000" dirty="0">
                <a:solidFill>
                  <a:schemeClr val="dk2"/>
                </a:solidFill>
                <a:latin typeface="Arial"/>
                <a:cs typeface="Arial"/>
                <a:sym typeface="Calibri"/>
                <a:hlinkClick r:id="rId2"/>
              </a:rPr>
              <a:t>https://forms.yandex.ru/cloud/6968abe9e010db2700a1dd6a</a:t>
            </a:r>
            <a:r>
              <a:rPr lang="ru-RU" sz="2000" dirty="0">
                <a:solidFill>
                  <a:schemeClr val="dk2"/>
                </a:solidFill>
                <a:latin typeface="Arial"/>
                <a:cs typeface="Arial"/>
                <a:sym typeface="Calibri"/>
              </a:rPr>
              <a:t> </a:t>
            </a:r>
            <a:endParaRPr lang="ru-RU" sz="2400" dirty="0">
              <a:latin typeface="Calibri"/>
              <a:cs typeface="Calibri Light" panose="020F0302020204030204" pitchFamily="34" charset="0"/>
              <a:sym typeface="Calibri"/>
            </a:endParaRPr>
          </a:p>
        </p:txBody>
      </p:sp>
      <p:cxnSp>
        <p:nvCxnSpPr>
          <p:cNvPr id="5" name="Прямая соединительная линия 4">
            <a:extLst>
              <a:ext uri="{FF2B5EF4-FFF2-40B4-BE49-F238E27FC236}">
                <a16:creationId xmlns:a16="http://schemas.microsoft.com/office/drawing/2014/main" id="{F91A4EF8-63DB-3CEA-1178-26A0CA936C94}"/>
              </a:ext>
            </a:extLst>
          </p:cNvPr>
          <p:cNvCxnSpPr/>
          <p:nvPr/>
        </p:nvCxnSpPr>
        <p:spPr>
          <a:xfrm>
            <a:off x="4155645" y="3326323"/>
            <a:ext cx="4310743" cy="0"/>
          </a:xfrm>
          <a:prstGeom prst="line">
            <a:avLst/>
          </a:prstGeom>
          <a:noFill/>
          <a:ln w="25400" cap="flat">
            <a:solidFill>
              <a:schemeClr val="accent5"/>
            </a:solidFill>
            <a:prstDash val="solid"/>
            <a:bevel/>
          </a:ln>
          <a:effectLst/>
        </p:spPr>
      </p:cxnSp>
      <p:sp>
        <p:nvSpPr>
          <p:cNvPr id="6" name="Прямоугольник 5">
            <a:extLst>
              <a:ext uri="{FF2B5EF4-FFF2-40B4-BE49-F238E27FC236}">
                <a16:creationId xmlns:a16="http://schemas.microsoft.com/office/drawing/2014/main" id="{42C1D9B4-9D75-F74D-40C5-0054936154A6}"/>
              </a:ext>
            </a:extLst>
          </p:cNvPr>
          <p:cNvSpPr/>
          <p:nvPr/>
        </p:nvSpPr>
        <p:spPr>
          <a:xfrm>
            <a:off x="4062562" y="3616953"/>
            <a:ext cx="7992026" cy="1015663"/>
          </a:xfrm>
          <a:prstGeom prst="rect">
            <a:avLst/>
          </a:prstGeom>
        </p:spPr>
        <p:txBody>
          <a:bodyPr wrap="square">
            <a:spAutoFit/>
          </a:bodyPr>
          <a:lstStyle/>
          <a:p>
            <a:pPr algn="l">
              <a:defRPr/>
            </a:pPr>
            <a:r>
              <a:rPr lang="ru-RU" sz="2000" b="1" dirty="0">
                <a:solidFill>
                  <a:schemeClr val="dk2"/>
                </a:solidFill>
                <a:latin typeface="Arial"/>
                <a:cs typeface="Arial"/>
                <a:sym typeface="Calibri"/>
              </a:rPr>
              <a:t>Научно-практическая конференция «Опыт реализации проекта «Эффективная начальная школа»</a:t>
            </a:r>
          </a:p>
          <a:p>
            <a:pPr algn="l">
              <a:defRPr/>
            </a:pPr>
            <a:r>
              <a:rPr lang="ru-RU" sz="2000" dirty="0">
                <a:solidFill>
                  <a:schemeClr val="dk2"/>
                </a:solidFill>
                <a:latin typeface="Arial"/>
                <a:cs typeface="Arial"/>
                <a:sym typeface="Calibri"/>
              </a:rPr>
              <a:t>Июнь 2027</a:t>
            </a:r>
          </a:p>
        </p:txBody>
      </p:sp>
      <p:sp>
        <p:nvSpPr>
          <p:cNvPr id="7" name="Прямоугольник: скругленные углы 6">
            <a:extLst>
              <a:ext uri="{FF2B5EF4-FFF2-40B4-BE49-F238E27FC236}">
                <a16:creationId xmlns:a16="http://schemas.microsoft.com/office/drawing/2014/main" id="{11549F30-6704-CB3A-AAD5-7ACB589FDFCC}"/>
              </a:ext>
            </a:extLst>
          </p:cNvPr>
          <p:cNvSpPr/>
          <p:nvPr/>
        </p:nvSpPr>
        <p:spPr>
          <a:xfrm>
            <a:off x="6255490" y="5351587"/>
            <a:ext cx="3831890" cy="715085"/>
          </a:xfrm>
          <a:prstGeom prst="roundRect">
            <a:avLst/>
          </a:prstGeom>
          <a:noFill/>
          <a:ln w="25400" cap="flat">
            <a:solidFill>
              <a:schemeClr val="accent5"/>
            </a:solidFill>
            <a:prstDash val="solid"/>
            <a:bevel/>
          </a:ln>
          <a:effectLst/>
        </p:spPr>
        <p:txBody>
          <a:bodyPr rot="0" spcFirstLastPara="1" vertOverflow="overflow" horzOverflow="overflow" vert="horz" wrap="square" lIns="45718" tIns="45718" rIns="45718" bIns="45718" numCol="1" spcCol="38100" rtlCol="0" anchor="ctr">
            <a:spAutoFit/>
          </a:bodyPr>
          <a:lstStyle/>
          <a:p>
            <a:pPr marL="0" marR="0" lvl="0" indent="0" algn="ctr" defTabSz="914400" eaLnBrk="1" fontAlgn="auto" latinLnBrk="1" hangingPunct="0">
              <a:lnSpc>
                <a:spcPct val="100000"/>
              </a:lnSpc>
              <a:spcBef>
                <a:spcPts val="0"/>
              </a:spcBef>
              <a:spcAft>
                <a:spcPts val="0"/>
              </a:spcAft>
              <a:buClrTx/>
              <a:buSzTx/>
              <a:buFontTx/>
              <a:buNone/>
              <a:tabLst/>
              <a:defRPr/>
            </a:pPr>
            <a:r>
              <a:rPr kumimoji="0" lang="ru-RU" b="1" i="0" u="none" strike="noStrike" kern="0" cap="none" spc="0" normalizeH="0" baseline="0" noProof="0" dirty="0">
                <a:ln>
                  <a:noFill/>
                </a:ln>
                <a:solidFill>
                  <a:sysClr val="windowText" lastClr="000000"/>
                </a:solidFill>
                <a:effectLst/>
                <a:uLnTx/>
                <a:uFillTx/>
                <a:latin typeface="+mn-lt"/>
                <a:cs typeface="Calibri Light" panose="020F0302020204030204" pitchFamily="34" charset="0"/>
              </a:rPr>
              <a:t>Издание сборника материалов конференции</a:t>
            </a:r>
          </a:p>
        </p:txBody>
      </p:sp>
      <p:sp>
        <p:nvSpPr>
          <p:cNvPr id="8" name="Стрелка: вправо 7">
            <a:extLst>
              <a:ext uri="{FF2B5EF4-FFF2-40B4-BE49-F238E27FC236}">
                <a16:creationId xmlns:a16="http://schemas.microsoft.com/office/drawing/2014/main" id="{D5DA543D-0743-2B00-E171-ADBED7D6F3C4}"/>
              </a:ext>
            </a:extLst>
          </p:cNvPr>
          <p:cNvSpPr/>
          <p:nvPr/>
        </p:nvSpPr>
        <p:spPr>
          <a:xfrm rot="5400000">
            <a:off x="7796483" y="4708228"/>
            <a:ext cx="524184" cy="430034"/>
          </a:xfrm>
          <a:prstGeom prst="rightArrow">
            <a:avLst/>
          </a:prstGeom>
          <a:solidFill>
            <a:srgbClr val="A7A7A7">
              <a:lumMod val="60000"/>
              <a:lumOff val="40000"/>
            </a:srgbClr>
          </a:solidFill>
          <a:ln w="25400" cap="flat">
            <a:noFill/>
            <a:prstDash val="solid"/>
            <a:bevel/>
          </a:ln>
          <a:effectLst/>
        </p:spPr>
        <p:txBody>
          <a:bodyPr rot="0" spcFirstLastPara="1" vertOverflow="overflow" horzOverflow="overflow" vert="horz" wrap="square" lIns="45718" tIns="45718" rIns="45718" bIns="45718" numCol="1" spcCol="38100" rtlCol="0" anchor="ctr">
            <a:spAutoFit/>
          </a:bodyPr>
          <a:lstStyle/>
          <a:p>
            <a:pPr latinLnBrk="1" hangingPunct="0">
              <a:defRPr/>
            </a:pPr>
            <a:endParaRPr lang="ru-RU">
              <a:solidFill>
                <a:srgbClr val="000000"/>
              </a:solidFill>
              <a:latin typeface="Helvetica Neue"/>
            </a:endParaRPr>
          </a:p>
        </p:txBody>
      </p:sp>
      <p:pic>
        <p:nvPicPr>
          <p:cNvPr id="12" name="Рисунок 11">
            <a:extLst>
              <a:ext uri="{FF2B5EF4-FFF2-40B4-BE49-F238E27FC236}">
                <a16:creationId xmlns:a16="http://schemas.microsoft.com/office/drawing/2014/main" id="{1D0C1B1F-00B1-7372-F1E1-11E844FC0FD0}"/>
              </a:ext>
            </a:extLst>
          </p:cNvPr>
          <p:cNvPicPr>
            <a:picLocks noChangeAspect="1"/>
          </p:cNvPicPr>
          <p:nvPr/>
        </p:nvPicPr>
        <p:blipFill>
          <a:blip r:embed="rId3"/>
          <a:stretch>
            <a:fillRect/>
          </a:stretch>
        </p:blipFill>
        <p:spPr>
          <a:xfrm>
            <a:off x="680511" y="1372486"/>
            <a:ext cx="3087441" cy="4104167"/>
          </a:xfrm>
          <a:prstGeom prst="rect">
            <a:avLst/>
          </a:prstGeom>
          <a:ln>
            <a:noFill/>
          </a:ln>
          <a:effectLst>
            <a:outerShdw blurRad="292100" dist="139700" dir="2700000" algn="tl" rotWithShape="0">
              <a:srgbClr val="333333">
                <a:alpha val="65000"/>
              </a:srgbClr>
            </a:outerShdw>
          </a:effectLst>
        </p:spPr>
      </p:pic>
      <p:sp>
        <p:nvSpPr>
          <p:cNvPr id="14" name="TextBox 13">
            <a:extLst>
              <a:ext uri="{FF2B5EF4-FFF2-40B4-BE49-F238E27FC236}">
                <a16:creationId xmlns:a16="http://schemas.microsoft.com/office/drawing/2014/main" id="{E8B145CE-D8B4-7A56-17C7-486B3FD5E1B9}"/>
              </a:ext>
            </a:extLst>
          </p:cNvPr>
          <p:cNvSpPr txBox="1"/>
          <p:nvPr/>
        </p:nvSpPr>
        <p:spPr>
          <a:xfrm>
            <a:off x="680511" y="5699382"/>
            <a:ext cx="3242903" cy="646331"/>
          </a:xfrm>
          <a:prstGeom prst="rect">
            <a:avLst/>
          </a:prstGeom>
          <a:noFill/>
        </p:spPr>
        <p:txBody>
          <a:bodyPr wrap="square">
            <a:spAutoFit/>
          </a:bodyPr>
          <a:lstStyle/>
          <a:p>
            <a:r>
              <a:rPr lang="en-US" dirty="0">
                <a:hlinkClick r:id="rId4"/>
              </a:rPr>
              <a:t>https://cppm.mo-kuro.ru/images/____2026.pdf</a:t>
            </a:r>
            <a:r>
              <a:rPr lang="ru-RU" dirty="0"/>
              <a:t> </a:t>
            </a:r>
          </a:p>
        </p:txBody>
      </p:sp>
    </p:spTree>
    <p:extLst>
      <p:ext uri="{BB962C8B-B14F-4D97-AF65-F5344CB8AC3E}">
        <p14:creationId xmlns:p14="http://schemas.microsoft.com/office/powerpoint/2010/main" val="1173731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E4AB5394-9038-149F-6618-D4320BDBF69B}"/>
              </a:ext>
            </a:extLst>
          </p:cNvPr>
          <p:cNvSpPr>
            <a:spLocks noGrp="1"/>
          </p:cNvSpPr>
          <p:nvPr>
            <p:ph type="body" sz="quarter" idx="13"/>
          </p:nvPr>
        </p:nvSpPr>
        <p:spPr/>
        <p:txBody>
          <a:bodyPr/>
          <a:lstStyle/>
          <a:p>
            <a:r>
              <a:rPr lang="ru-RU" dirty="0"/>
              <a:t>Мониторинг эффективности реализации проекта</a:t>
            </a:r>
          </a:p>
        </p:txBody>
      </p:sp>
      <p:sp>
        <p:nvSpPr>
          <p:cNvPr id="4" name="Shape 57">
            <a:extLst>
              <a:ext uri="{FF2B5EF4-FFF2-40B4-BE49-F238E27FC236}">
                <a16:creationId xmlns:a16="http://schemas.microsoft.com/office/drawing/2014/main" id="{3DEDBE74-4A87-AD1E-3C45-D621B476D306}"/>
              </a:ext>
            </a:extLst>
          </p:cNvPr>
          <p:cNvSpPr/>
          <p:nvPr/>
        </p:nvSpPr>
        <p:spPr>
          <a:xfrm>
            <a:off x="3032477" y="1427071"/>
            <a:ext cx="8296937" cy="286231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a:lnSpc>
                <a:spcPct val="90000"/>
              </a:lnSpc>
              <a:spcBef>
                <a:spcPts val="1000"/>
              </a:spcBef>
              <a:defRPr sz="1600">
                <a:latin typeface="Calibri"/>
                <a:ea typeface="Calibri"/>
                <a:cs typeface="Calibri"/>
                <a:sym typeface="Calibri"/>
              </a:defRPr>
            </a:lvl1pPr>
          </a:lstStyle>
          <a:p>
            <a:pPr marL="180975" indent="-180975">
              <a:lnSpc>
                <a:spcPct val="100000"/>
              </a:lnSpc>
              <a:spcBef>
                <a:spcPts val="0"/>
              </a:spcBef>
              <a:buClr>
                <a:srgbClr val="45818E"/>
              </a:buClr>
              <a:buFont typeface="Arial" panose="020B0604020202020204" pitchFamily="34" charset="0"/>
              <a:buChar char="•"/>
              <a:defRPr sz="1800"/>
            </a:pPr>
            <a:r>
              <a:rPr lang="ru-RU" sz="1800" b="1" dirty="0">
                <a:latin typeface="+mn-lt"/>
                <a:cs typeface="Calibri Light" panose="020F0302020204030204" pitchFamily="34" charset="0"/>
              </a:rPr>
              <a:t>Сентябрь</a:t>
            </a:r>
            <a:r>
              <a:rPr lang="ru-RU" sz="1800" dirty="0">
                <a:latin typeface="+mn-lt"/>
                <a:cs typeface="Calibri Light" panose="020F0302020204030204" pitchFamily="34" charset="0"/>
              </a:rPr>
              <a:t> – мониторинг проведения стартовой диагностики</a:t>
            </a:r>
          </a:p>
          <a:p>
            <a:pPr marL="180975" indent="-180975">
              <a:lnSpc>
                <a:spcPct val="100000"/>
              </a:lnSpc>
              <a:spcBef>
                <a:spcPts val="0"/>
              </a:spcBef>
              <a:buClr>
                <a:srgbClr val="45818E"/>
              </a:buClr>
              <a:buFont typeface="Arial" panose="020B0604020202020204" pitchFamily="34" charset="0"/>
              <a:buChar char="•"/>
              <a:defRPr sz="1800"/>
            </a:pPr>
            <a:r>
              <a:rPr lang="ru-RU" sz="1800" b="1" dirty="0">
                <a:latin typeface="+mn-lt"/>
                <a:cs typeface="Calibri Light" panose="020F0302020204030204" pitchFamily="34" charset="0"/>
              </a:rPr>
              <a:t>Октябрь - ноябрь </a:t>
            </a:r>
            <a:r>
              <a:rPr lang="ru-RU" sz="1800" dirty="0">
                <a:latin typeface="+mn-lt"/>
                <a:cs typeface="Calibri Light" panose="020F0302020204030204" pitchFamily="34" charset="0"/>
              </a:rPr>
              <a:t>– изучение уровня мотивации к обучению в 5-х классах</a:t>
            </a:r>
          </a:p>
          <a:p>
            <a:pPr marL="180975" indent="-180975">
              <a:lnSpc>
                <a:spcPct val="100000"/>
              </a:lnSpc>
              <a:spcBef>
                <a:spcPts val="0"/>
              </a:spcBef>
              <a:buClr>
                <a:srgbClr val="45818E"/>
              </a:buClr>
              <a:buFont typeface="Arial" panose="020B0604020202020204" pitchFamily="34" charset="0"/>
              <a:buChar char="•"/>
              <a:defRPr sz="1800"/>
            </a:pPr>
            <a:r>
              <a:rPr lang="ru-RU" sz="1800" b="1" dirty="0">
                <a:latin typeface="+mn-lt"/>
                <a:cs typeface="Calibri Light" panose="020F0302020204030204" pitchFamily="34" charset="0"/>
              </a:rPr>
              <a:t>Декабрь - январь </a:t>
            </a:r>
            <a:r>
              <a:rPr lang="ru-RU" sz="1800" dirty="0">
                <a:latin typeface="+mn-lt"/>
                <a:cs typeface="Calibri Light" panose="020F0302020204030204" pitchFamily="34" charset="0"/>
              </a:rPr>
              <a:t>– мониторинг проведения промежуточной аттестации в 1-м классе</a:t>
            </a:r>
          </a:p>
          <a:p>
            <a:pPr marL="180975" indent="-180975">
              <a:lnSpc>
                <a:spcPct val="100000"/>
              </a:lnSpc>
              <a:spcBef>
                <a:spcPts val="0"/>
              </a:spcBef>
              <a:buClr>
                <a:srgbClr val="45818E"/>
              </a:buClr>
              <a:buFont typeface="Arial" panose="020B0604020202020204" pitchFamily="34" charset="0"/>
              <a:buChar char="•"/>
              <a:defRPr sz="1800"/>
            </a:pPr>
            <a:r>
              <a:rPr lang="ru-RU" sz="1800" b="1" dirty="0">
                <a:latin typeface="+mn-lt"/>
                <a:cs typeface="Calibri Light" panose="020F0302020204030204" pitchFamily="34" charset="0"/>
              </a:rPr>
              <a:t>Декабрь –</a:t>
            </a:r>
            <a:r>
              <a:rPr lang="ru-RU" sz="1800" dirty="0">
                <a:latin typeface="+mn-lt"/>
                <a:cs typeface="Calibri Light" panose="020F0302020204030204" pitchFamily="34" charset="0"/>
              </a:rPr>
              <a:t> </a:t>
            </a:r>
            <a:r>
              <a:rPr lang="ru-RU" sz="1800" dirty="0" err="1">
                <a:latin typeface="+mn-lt"/>
                <a:cs typeface="Calibri Light" panose="020F0302020204030204" pitchFamily="34" charset="0"/>
              </a:rPr>
              <a:t>постмониторинг</a:t>
            </a:r>
            <a:r>
              <a:rPr lang="ru-RU" sz="1800" dirty="0">
                <a:latin typeface="+mn-lt"/>
                <a:cs typeface="Calibri Light" panose="020F0302020204030204" pitchFamily="34" charset="0"/>
              </a:rPr>
              <a:t> проекта ЭНШ в 5-х классах</a:t>
            </a:r>
          </a:p>
          <a:p>
            <a:pPr marL="180975" indent="-180975">
              <a:lnSpc>
                <a:spcPct val="100000"/>
              </a:lnSpc>
              <a:spcBef>
                <a:spcPts val="0"/>
              </a:spcBef>
              <a:buClr>
                <a:srgbClr val="45818E"/>
              </a:buClr>
              <a:buFont typeface="Arial" panose="020B0604020202020204" pitchFamily="34" charset="0"/>
              <a:buChar char="•"/>
              <a:defRPr sz="1800"/>
            </a:pPr>
            <a:r>
              <a:rPr lang="ru-RU" sz="1800" b="1" dirty="0">
                <a:latin typeface="+mn-lt"/>
                <a:cs typeface="Calibri Light" panose="020F0302020204030204" pitchFamily="34" charset="0"/>
              </a:rPr>
              <a:t>Февраль</a:t>
            </a:r>
            <a:r>
              <a:rPr lang="ru-RU" sz="1800" dirty="0">
                <a:latin typeface="+mn-lt"/>
                <a:cs typeface="Calibri Light" panose="020F0302020204030204" pitchFamily="34" charset="0"/>
              </a:rPr>
              <a:t> – мониторинг проведения аудита/ </a:t>
            </a:r>
            <a:r>
              <a:rPr lang="ru-RU" sz="1800" dirty="0" err="1">
                <a:latin typeface="+mn-lt"/>
                <a:cs typeface="Calibri Light" panose="020F0302020204030204" pitchFamily="34" charset="0"/>
              </a:rPr>
              <a:t>самоаудита</a:t>
            </a:r>
            <a:r>
              <a:rPr lang="ru-RU" sz="1800" dirty="0">
                <a:latin typeface="+mn-lt"/>
                <a:cs typeface="Calibri Light" panose="020F0302020204030204" pitchFamily="34" charset="0"/>
              </a:rPr>
              <a:t> урока</a:t>
            </a:r>
          </a:p>
          <a:p>
            <a:pPr marL="180975" indent="-180975">
              <a:lnSpc>
                <a:spcPct val="100000"/>
              </a:lnSpc>
              <a:spcBef>
                <a:spcPts val="0"/>
              </a:spcBef>
              <a:buClr>
                <a:srgbClr val="45818E"/>
              </a:buClr>
              <a:buFont typeface="Arial" panose="020B0604020202020204" pitchFamily="34" charset="0"/>
              <a:buChar char="•"/>
              <a:defRPr sz="1800"/>
            </a:pPr>
            <a:r>
              <a:rPr lang="ru-RU" sz="1800" b="1" dirty="0">
                <a:latin typeface="+mn-lt"/>
                <a:cs typeface="Calibri Light" panose="020F0302020204030204" pitchFamily="34" charset="0"/>
              </a:rPr>
              <a:t>Март - апрель </a:t>
            </a:r>
            <a:r>
              <a:rPr lang="ru-RU" sz="1800" dirty="0">
                <a:latin typeface="+mn-lt"/>
                <a:cs typeface="Calibri Light" panose="020F0302020204030204" pitchFamily="34" charset="0"/>
              </a:rPr>
              <a:t>– мониторинг сайтов, показателей эффективности реализации проекта</a:t>
            </a:r>
          </a:p>
          <a:p>
            <a:pPr marL="180975" indent="-180975">
              <a:lnSpc>
                <a:spcPct val="100000"/>
              </a:lnSpc>
              <a:spcBef>
                <a:spcPts val="0"/>
              </a:spcBef>
              <a:buClr>
                <a:srgbClr val="45818E"/>
              </a:buClr>
              <a:buFont typeface="Arial" panose="020B0604020202020204" pitchFamily="34" charset="0"/>
              <a:buChar char="•"/>
              <a:defRPr sz="1800"/>
            </a:pPr>
            <a:r>
              <a:rPr lang="ru-RU" sz="1800" b="1" dirty="0">
                <a:latin typeface="+mn-lt"/>
                <a:cs typeface="Calibri Light" panose="020F0302020204030204" pitchFamily="34" charset="0"/>
              </a:rPr>
              <a:t>Май</a:t>
            </a:r>
            <a:r>
              <a:rPr lang="ru-RU" sz="1800" dirty="0">
                <a:latin typeface="+mn-lt"/>
                <a:cs typeface="Calibri Light" panose="020F0302020204030204" pitchFamily="34" charset="0"/>
              </a:rPr>
              <a:t> – мониторинг проведения промежуточной аттестации во 2 – 4-х классах</a:t>
            </a:r>
            <a:r>
              <a:rPr lang="ru-RU" sz="1800" b="1" dirty="0">
                <a:latin typeface="+mn-lt"/>
                <a:cs typeface="Calibri Light" panose="020F0302020204030204" pitchFamily="34" charset="0"/>
              </a:rPr>
              <a:t> </a:t>
            </a:r>
          </a:p>
        </p:txBody>
      </p:sp>
      <p:sp>
        <p:nvSpPr>
          <p:cNvPr id="5" name="Прямоугольник: скругленные углы 4">
            <a:extLst>
              <a:ext uri="{FF2B5EF4-FFF2-40B4-BE49-F238E27FC236}">
                <a16:creationId xmlns:a16="http://schemas.microsoft.com/office/drawing/2014/main" id="{91375D68-44B1-C5DA-67E0-260B4A2E8BB0}"/>
              </a:ext>
            </a:extLst>
          </p:cNvPr>
          <p:cNvSpPr/>
          <p:nvPr/>
        </p:nvSpPr>
        <p:spPr>
          <a:xfrm>
            <a:off x="4085786" y="5094367"/>
            <a:ext cx="6190321" cy="1021552"/>
          </a:xfrm>
          <a:prstGeom prst="roundRect">
            <a:avLst/>
          </a:prstGeom>
          <a:noFill/>
          <a:ln w="25400" cap="flat">
            <a:solidFill>
              <a:schemeClr val="accent5"/>
            </a:solidFill>
            <a:prstDash val="solid"/>
            <a:bevel/>
          </a:ln>
          <a:effectLst/>
        </p:spPr>
        <p:txBody>
          <a:bodyPr rot="0" spcFirstLastPara="1" vertOverflow="overflow" horzOverflow="overflow" vert="horz" wrap="square" lIns="45718" tIns="45718" rIns="45718" bIns="45718" numCol="1" spcCol="38100" rtlCol="0" anchor="ctr">
            <a:spAutoFit/>
          </a:bodyPr>
          <a:lstStyle/>
          <a:p>
            <a:pPr marL="0" marR="0" lvl="0" indent="0" algn="ctr" defTabSz="914400" eaLnBrk="1" fontAlgn="auto" latinLnBrk="1" hangingPunct="0">
              <a:lnSpc>
                <a:spcPct val="100000"/>
              </a:lnSpc>
              <a:spcBef>
                <a:spcPts val="0"/>
              </a:spcBef>
              <a:spcAft>
                <a:spcPts val="0"/>
              </a:spcAft>
              <a:buClrTx/>
              <a:buSzTx/>
              <a:buFontTx/>
              <a:buNone/>
              <a:tabLst/>
              <a:defRPr/>
            </a:pPr>
            <a:r>
              <a:rPr kumimoji="0" lang="ru-RU" sz="1800" b="1" i="0" u="none" strike="noStrike" kern="0" cap="none" spc="0" normalizeH="0" baseline="0" noProof="0" dirty="0">
                <a:ln>
                  <a:noFill/>
                </a:ln>
                <a:solidFill>
                  <a:sysClr val="windowText" lastClr="000000"/>
                </a:solidFill>
                <a:effectLst/>
                <a:uLnTx/>
                <a:uFillTx/>
                <a:latin typeface="+mn-lt"/>
                <a:cs typeface="Calibri Light" panose="020F0302020204030204" pitchFamily="34" charset="0"/>
              </a:rPr>
              <a:t>Педагогический аудит </a:t>
            </a:r>
          </a:p>
          <a:p>
            <a:pPr marL="0" marR="0" lvl="0" indent="0" algn="ctr" defTabSz="914400" eaLnBrk="1" fontAlgn="auto" latinLnBrk="1"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ysClr val="windowText" lastClr="000000"/>
                </a:solidFill>
                <a:effectLst/>
                <a:uLnTx/>
                <a:uFillTx/>
                <a:latin typeface="+mn-lt"/>
                <a:cs typeface="Calibri Light" panose="020F0302020204030204" pitchFamily="34" charset="0"/>
              </a:rPr>
              <a:t>образовательных организаций, </a:t>
            </a:r>
          </a:p>
          <a:p>
            <a:pPr marL="0" marR="0" lvl="0" indent="0" algn="ctr" defTabSz="914400" eaLnBrk="1" fontAlgn="auto" latinLnBrk="1"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ysClr val="windowText" lastClr="000000"/>
                </a:solidFill>
                <a:effectLst/>
                <a:uLnTx/>
                <a:uFillTx/>
                <a:latin typeface="+mn-lt"/>
                <a:cs typeface="Calibri Light" panose="020F0302020204030204" pitchFamily="34" charset="0"/>
              </a:rPr>
              <a:t>показавших недостаточный уровень участия в проекте</a:t>
            </a:r>
          </a:p>
        </p:txBody>
      </p:sp>
      <p:sp>
        <p:nvSpPr>
          <p:cNvPr id="6" name="Стрелка: вправо 5">
            <a:extLst>
              <a:ext uri="{FF2B5EF4-FFF2-40B4-BE49-F238E27FC236}">
                <a16:creationId xmlns:a16="http://schemas.microsoft.com/office/drawing/2014/main" id="{9D5D7F6A-1396-1A82-495C-FB083E6914B3}"/>
              </a:ext>
            </a:extLst>
          </p:cNvPr>
          <p:cNvSpPr/>
          <p:nvPr/>
        </p:nvSpPr>
        <p:spPr>
          <a:xfrm rot="5400000">
            <a:off x="6918853" y="4476861"/>
            <a:ext cx="524184" cy="430034"/>
          </a:xfrm>
          <a:prstGeom prst="rightArrow">
            <a:avLst/>
          </a:prstGeom>
          <a:noFill/>
          <a:ln w="25400" cap="flat">
            <a:solidFill>
              <a:schemeClr val="accent5"/>
            </a:solidFill>
            <a:prstDash val="solid"/>
            <a:bevel/>
          </a:ln>
          <a:effectLst/>
        </p:spPr>
        <p:txBody>
          <a:bodyPr rot="0" spcFirstLastPara="1" vertOverflow="overflow" horzOverflow="overflow" vert="horz" wrap="square" lIns="45718" tIns="45718" rIns="45718" bIns="45718" numCol="1" spcCol="38100" rtlCol="0" anchor="ctr">
            <a:spAutoFit/>
          </a:bodyPr>
          <a:lstStyle/>
          <a:p>
            <a:pPr latinLnBrk="1" hangingPunct="0">
              <a:defRPr/>
            </a:pPr>
            <a:endParaRPr lang="ru-RU">
              <a:solidFill>
                <a:srgbClr val="000000"/>
              </a:solidFill>
              <a:latin typeface="Helvetica Neue"/>
            </a:endParaRPr>
          </a:p>
        </p:txBody>
      </p:sp>
      <p:pic>
        <p:nvPicPr>
          <p:cNvPr id="7" name="Рисунок 6">
            <a:extLst>
              <a:ext uri="{FF2B5EF4-FFF2-40B4-BE49-F238E27FC236}">
                <a16:creationId xmlns:a16="http://schemas.microsoft.com/office/drawing/2014/main" id="{32AE71F2-1C64-E0E7-776C-FEA61B05CDEA}"/>
              </a:ext>
            </a:extLst>
          </p:cNvPr>
          <p:cNvPicPr>
            <a:picLocks noChangeAspect="1"/>
          </p:cNvPicPr>
          <p:nvPr/>
        </p:nvPicPr>
        <p:blipFill>
          <a:blip r:embed="rId2"/>
          <a:stretch>
            <a:fillRect/>
          </a:stretch>
        </p:blipFill>
        <p:spPr>
          <a:xfrm rot="5400000">
            <a:off x="-488607" y="2400879"/>
            <a:ext cx="4239711" cy="2292094"/>
          </a:xfrm>
          <a:prstGeom prst="rect">
            <a:avLst/>
          </a:prstGeom>
        </p:spPr>
      </p:pic>
    </p:spTree>
    <p:extLst>
      <p:ext uri="{BB962C8B-B14F-4D97-AF65-F5344CB8AC3E}">
        <p14:creationId xmlns:p14="http://schemas.microsoft.com/office/powerpoint/2010/main" val="2785477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0" name="Прямоугольник 49"/>
          <p:cNvSpPr/>
          <p:nvPr/>
        </p:nvSpPr>
        <p:spPr bwMode="auto">
          <a:xfrm rot="10800000">
            <a:off x="7336623" y="1717"/>
            <a:ext cx="764284" cy="6856283"/>
          </a:xfrm>
          <a:prstGeom prst="rect">
            <a:avLst/>
          </a:prstGeom>
          <a:gradFill>
            <a:gsLst>
              <a:gs pos="45000">
                <a:srgbClr val="1D3252">
                  <a:alpha val="0"/>
                </a:srgbClr>
              </a:gs>
              <a:gs pos="100000">
                <a:srgbClr val="1D325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ru-RU" sz="1067">
              <a:solidFill>
                <a:srgbClr val="FFFFFF"/>
              </a:solidFill>
              <a:latin typeface="Arial"/>
              <a:cs typeface="Arial"/>
            </a:endParaRPr>
          </a:p>
        </p:txBody>
      </p:sp>
      <p:sp>
        <p:nvSpPr>
          <p:cNvPr id="27" name="Прямоугольник 26"/>
          <p:cNvSpPr/>
          <p:nvPr/>
        </p:nvSpPr>
        <p:spPr bwMode="auto">
          <a:xfrm>
            <a:off x="7386743" y="0"/>
            <a:ext cx="234400" cy="6858000"/>
          </a:xfrm>
          <a:prstGeom prst="rect">
            <a:avLst/>
          </a:prstGeom>
          <a:solidFill>
            <a:srgbClr val="11AC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ru-RU" sz="1400">
              <a:solidFill>
                <a:srgbClr val="FFFFFF"/>
              </a:solidFill>
              <a:latin typeface="Arial"/>
              <a:cs typeface="Arial"/>
            </a:endParaRPr>
          </a:p>
        </p:txBody>
      </p:sp>
      <p:cxnSp>
        <p:nvCxnSpPr>
          <p:cNvPr id="18" name="Прямая соединительная линия 17"/>
          <p:cNvCxnSpPr>
            <a:cxnSpLocks/>
          </p:cNvCxnSpPr>
          <p:nvPr/>
        </p:nvCxnSpPr>
        <p:spPr bwMode="auto">
          <a:xfrm>
            <a:off x="824535" y="2743201"/>
            <a:ext cx="0" cy="19207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B3B828A-4E25-5D39-C993-30948485D234}"/>
              </a:ext>
            </a:extLst>
          </p:cNvPr>
          <p:cNvSpPr txBox="1"/>
          <p:nvPr/>
        </p:nvSpPr>
        <p:spPr bwMode="auto">
          <a:xfrm>
            <a:off x="923931" y="2704497"/>
            <a:ext cx="5776671" cy="1323632"/>
          </a:xfrm>
          <a:prstGeom prst="rect">
            <a:avLst/>
          </a:prstGeom>
          <a:noFill/>
        </p:spPr>
        <p:txBody>
          <a:bodyPr wrap="square" rtlCol="0">
            <a:spAutoFit/>
          </a:bodyPr>
          <a:lstStyle/>
          <a:p>
            <a:pPr algn="l" defTabSz="1219170">
              <a:buClr>
                <a:srgbClr val="000000"/>
              </a:buClr>
              <a:defRPr/>
            </a:pPr>
            <a:r>
              <a:rPr lang="ru-RU" sz="2667" dirty="0">
                <a:solidFill>
                  <a:srgbClr val="FFFFFF"/>
                </a:solidFill>
                <a:latin typeface="Arial"/>
                <a:cs typeface="Arial"/>
              </a:rPr>
              <a:t>Организация адаптационного периода и стартовой диагностики в 1-м классе </a:t>
            </a:r>
          </a:p>
        </p:txBody>
      </p:sp>
      <p:cxnSp>
        <p:nvCxnSpPr>
          <p:cNvPr id="3" name="Прямая соединительная линия 2">
            <a:extLst>
              <a:ext uri="{FF2B5EF4-FFF2-40B4-BE49-F238E27FC236}">
                <a16:creationId xmlns:a16="http://schemas.microsoft.com/office/drawing/2014/main" id="{9EAE9934-DD5F-DFC0-79BA-010DF0807CFF}"/>
              </a:ext>
            </a:extLst>
          </p:cNvPr>
          <p:cNvCxnSpPr>
            <a:cxnSpLocks/>
          </p:cNvCxnSpPr>
          <p:nvPr/>
        </p:nvCxnSpPr>
        <p:spPr bwMode="auto">
          <a:xfrm>
            <a:off x="824535" y="2743200"/>
            <a:ext cx="0" cy="260526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Рисунок 3"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EA981C36-85ED-B558-ABDD-917CD397A3D8}"/>
              </a:ext>
            </a:extLst>
          </p:cNvPr>
          <p:cNvPicPr>
            <a:picLocks noChangeAspect="1"/>
          </p:cNvPicPr>
          <p:nvPr/>
        </p:nvPicPr>
        <p:blipFill>
          <a:blip r:embed="rId2"/>
          <a:stretch>
            <a:fillRect/>
          </a:stretch>
        </p:blipFill>
        <p:spPr bwMode="auto">
          <a:xfrm>
            <a:off x="879156" y="976324"/>
            <a:ext cx="3486417" cy="812845"/>
          </a:xfrm>
          <a:prstGeom prst="rect">
            <a:avLst/>
          </a:prstGeom>
        </p:spPr>
      </p:pic>
      <p:sp>
        <p:nvSpPr>
          <p:cNvPr id="5" name="TextBox 4">
            <a:extLst>
              <a:ext uri="{FF2B5EF4-FFF2-40B4-BE49-F238E27FC236}">
                <a16:creationId xmlns:a16="http://schemas.microsoft.com/office/drawing/2014/main" id="{FD840A7F-97FE-18AF-5193-93F77A296AA9}"/>
              </a:ext>
            </a:extLst>
          </p:cNvPr>
          <p:cNvSpPr txBox="1"/>
          <p:nvPr/>
        </p:nvSpPr>
        <p:spPr bwMode="auto">
          <a:xfrm>
            <a:off x="738641" y="1904443"/>
            <a:ext cx="3082895" cy="408510"/>
          </a:xfrm>
          <a:prstGeom prst="rect">
            <a:avLst/>
          </a:prstGeom>
          <a:noFill/>
        </p:spPr>
        <p:txBody>
          <a:bodyPr wrap="none" rtlCol="0">
            <a:spAutoFit/>
          </a:bodyPr>
          <a:lstStyle/>
          <a:p>
            <a:pPr algn="l" defTabSz="1219170">
              <a:lnSpc>
                <a:spcPct val="115000"/>
              </a:lnSpc>
              <a:buClr>
                <a:srgbClr val="000000"/>
              </a:buClr>
            </a:pPr>
            <a:r>
              <a:rPr lang="ru-RU" sz="933" dirty="0">
                <a:solidFill>
                  <a:srgbClr val="FFFFFF"/>
                </a:solidFill>
                <a:latin typeface="Arial"/>
                <a:ea typeface="MS Mincho" panose="02020609040205080304" pitchFamily="49" charset="-128"/>
                <a:cs typeface="Times New Roman" panose="02020603050405020304" pitchFamily="18" charset="0"/>
              </a:rPr>
              <a:t>Корпоративный университет развития образования</a:t>
            </a:r>
          </a:p>
          <a:p>
            <a:pPr algn="l" defTabSz="1219170">
              <a:lnSpc>
                <a:spcPct val="115000"/>
              </a:lnSpc>
              <a:buClr>
                <a:srgbClr val="000000"/>
              </a:buClr>
            </a:pPr>
            <a:r>
              <a:rPr lang="ru-RU" sz="933" dirty="0">
                <a:solidFill>
                  <a:srgbClr val="FFFFFF"/>
                </a:solidFill>
                <a:latin typeface="Arial"/>
                <a:ea typeface="MS Mincho" panose="02020609040205080304" pitchFamily="49" charset="-128"/>
                <a:cs typeface="Times New Roman" panose="02020603050405020304" pitchFamily="18" charset="0"/>
              </a:rPr>
              <a:t>Московской области </a:t>
            </a:r>
          </a:p>
        </p:txBody>
      </p:sp>
      <p:sp>
        <p:nvSpPr>
          <p:cNvPr id="6" name="Прямоугольник 5">
            <a:extLst>
              <a:ext uri="{FF2B5EF4-FFF2-40B4-BE49-F238E27FC236}">
                <a16:creationId xmlns:a16="http://schemas.microsoft.com/office/drawing/2014/main" id="{00A955F1-818F-994B-0198-B562973F5E4A}"/>
              </a:ext>
            </a:extLst>
          </p:cNvPr>
          <p:cNvSpPr/>
          <p:nvPr/>
        </p:nvSpPr>
        <p:spPr>
          <a:xfrm>
            <a:off x="3232299" y="4943457"/>
            <a:ext cx="4104324" cy="584775"/>
          </a:xfrm>
          <a:prstGeom prst="rect">
            <a:avLst/>
          </a:prstGeom>
        </p:spPr>
        <p:txBody>
          <a:bodyPr wrap="square">
            <a:spAutoFit/>
          </a:bodyPr>
          <a:lstStyle/>
          <a:p>
            <a:r>
              <a:rPr lang="ru-RU" sz="1600" dirty="0">
                <a:solidFill>
                  <a:schemeClr val="bg1"/>
                </a:solidFill>
                <a:latin typeface="Arial"/>
                <a:cs typeface="Arial"/>
              </a:rPr>
              <a:t>Кудрова Лариса Геннадьевна, </a:t>
            </a:r>
          </a:p>
          <a:p>
            <a:r>
              <a:rPr lang="ru-RU" sz="1600" dirty="0">
                <a:solidFill>
                  <a:schemeClr val="bg1"/>
                </a:solidFill>
                <a:latin typeface="Arial"/>
                <a:cs typeface="Arial"/>
              </a:rPr>
              <a:t>директор ЦНППМ КУРО, канд. </a:t>
            </a:r>
            <a:r>
              <a:rPr lang="ru-RU" sz="1600" dirty="0" err="1">
                <a:solidFill>
                  <a:schemeClr val="bg1"/>
                </a:solidFill>
                <a:latin typeface="Arial"/>
                <a:cs typeface="Arial"/>
              </a:rPr>
              <a:t>пед</a:t>
            </a:r>
            <a:r>
              <a:rPr lang="ru-RU" sz="1600" dirty="0">
                <a:solidFill>
                  <a:schemeClr val="bg1"/>
                </a:solidFill>
                <a:latin typeface="Arial"/>
                <a:cs typeface="Arial"/>
              </a:rPr>
              <a:t>. наук</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Текст 7">
            <a:extLst>
              <a:ext uri="{FF2B5EF4-FFF2-40B4-BE49-F238E27FC236}">
                <a16:creationId xmlns:a16="http://schemas.microsoft.com/office/drawing/2014/main" id="{FAB78776-F562-0FB7-B6FB-BC309D3BD648}"/>
              </a:ext>
            </a:extLst>
          </p:cNvPr>
          <p:cNvSpPr>
            <a:spLocks noGrp="1"/>
          </p:cNvSpPr>
          <p:nvPr>
            <p:ph type="body" sz="quarter" idx="13"/>
          </p:nvPr>
        </p:nvSpPr>
        <p:spPr/>
        <p:txBody>
          <a:bodyPr>
            <a:normAutofit/>
          </a:bodyPr>
          <a:lstStyle/>
          <a:p>
            <a:endParaRPr lang="ru-RU" dirty="0"/>
          </a:p>
          <a:p>
            <a:endParaRPr lang="ru-RU" dirty="0"/>
          </a:p>
        </p:txBody>
      </p:sp>
      <p:sp>
        <p:nvSpPr>
          <p:cNvPr id="4" name="TextBox 3">
            <a:extLst>
              <a:ext uri="{FF2B5EF4-FFF2-40B4-BE49-F238E27FC236}">
                <a16:creationId xmlns:a16="http://schemas.microsoft.com/office/drawing/2014/main" id="{36BEC601-3CB7-B4FE-C7B2-7E713C45188D}"/>
              </a:ext>
            </a:extLst>
          </p:cNvPr>
          <p:cNvSpPr txBox="1"/>
          <p:nvPr/>
        </p:nvSpPr>
        <p:spPr>
          <a:xfrm>
            <a:off x="2224232" y="397747"/>
            <a:ext cx="8137451" cy="707886"/>
          </a:xfrm>
          <a:prstGeom prst="rect">
            <a:avLst/>
          </a:prstGeom>
        </p:spPr>
        <p:txBody>
          <a:bodyPr wrap="square">
            <a:spAutoFit/>
          </a:bodyPr>
          <a:lstStyle>
            <a:lvl1pPr>
              <a:defRPr sz="1600">
                <a:solidFill>
                  <a:schemeClr val="bg1"/>
                </a:solidFill>
                <a:latin typeface="Arial"/>
                <a:cs typeface="Arial"/>
              </a:defRPr>
            </a:lvl1pPr>
          </a:lstStyle>
          <a:p>
            <a:r>
              <a:rPr lang="ru-RU" sz="2000" dirty="0"/>
              <a:t>Общие вопросы организации обучения в 1 классе в адаптационный период (сентябрь-октябрь) </a:t>
            </a:r>
          </a:p>
        </p:txBody>
      </p:sp>
      <p:sp>
        <p:nvSpPr>
          <p:cNvPr id="5" name="TextBox 4">
            <a:extLst>
              <a:ext uri="{FF2B5EF4-FFF2-40B4-BE49-F238E27FC236}">
                <a16:creationId xmlns:a16="http://schemas.microsoft.com/office/drawing/2014/main" id="{E35198C6-1301-B4FD-A242-FAFD8661EC36}"/>
              </a:ext>
            </a:extLst>
          </p:cNvPr>
          <p:cNvSpPr txBox="1"/>
          <p:nvPr/>
        </p:nvSpPr>
        <p:spPr>
          <a:xfrm>
            <a:off x="882650" y="1582341"/>
            <a:ext cx="10763250" cy="1323439"/>
          </a:xfrm>
          <a:prstGeom prst="rect">
            <a:avLst/>
          </a:prstGeom>
          <a:noFill/>
          <a:ln w="12700" cap="flat">
            <a:noFill/>
            <a:miter lim="400000"/>
          </a:ln>
          <a:effectLst/>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ru-RU" sz="2000" b="1" i="0" u="none" strike="noStrike" kern="0" cap="none" spc="0" normalizeH="0" baseline="0" noProof="0" dirty="0">
                <a:ln>
                  <a:noFill/>
                </a:ln>
                <a:solidFill>
                  <a:sysClr val="windowText" lastClr="000000"/>
                </a:solidFill>
                <a:effectLst/>
                <a:uLnTx/>
                <a:uFillTx/>
                <a:latin typeface="+mn-lt"/>
              </a:rPr>
              <a:t>Адаптация </a:t>
            </a:r>
            <a:r>
              <a:rPr kumimoji="0" lang="ru-RU" sz="2000" b="0" i="0" u="none" strike="noStrike" kern="0" cap="none" spc="0" normalizeH="0" baseline="0" noProof="0" dirty="0">
                <a:ln>
                  <a:noFill/>
                </a:ln>
                <a:solidFill>
                  <a:sysClr val="windowText" lastClr="000000"/>
                </a:solidFill>
                <a:effectLst/>
                <a:uLnTx/>
                <a:uFillTx/>
                <a:latin typeface="+mn-lt"/>
              </a:rPr>
              <a:t>(от лат. </a:t>
            </a:r>
            <a:r>
              <a:rPr kumimoji="0" lang="ru-RU" sz="2000" b="0" i="0" u="none" strike="noStrike" kern="0" cap="none" spc="0" normalizeH="0" baseline="0" noProof="0" dirty="0" err="1">
                <a:ln>
                  <a:noFill/>
                </a:ln>
                <a:solidFill>
                  <a:sysClr val="windowText" lastClr="000000"/>
                </a:solidFill>
                <a:effectLst/>
                <a:uLnTx/>
                <a:uFillTx/>
                <a:latin typeface="+mn-lt"/>
              </a:rPr>
              <a:t>adaptatio</a:t>
            </a:r>
            <a:r>
              <a:rPr kumimoji="0" lang="ru-RU" sz="2000" b="0" i="0" u="none" strike="noStrike" kern="0" cap="none" spc="0" normalizeH="0" baseline="0" noProof="0" dirty="0">
                <a:ln>
                  <a:noFill/>
                </a:ln>
                <a:solidFill>
                  <a:sysClr val="windowText" lastClr="000000"/>
                </a:solidFill>
                <a:effectLst/>
                <a:uLnTx/>
                <a:uFillTx/>
                <a:latin typeface="+mn-lt"/>
              </a:rPr>
              <a:t> – приспособление) связано с периодом привыкания первоклассника к новому этапу социализации, включения личности в новую для него учебную деятельность и систему новых отношений со взрослыми, сверстниками, самим собой. </a:t>
            </a:r>
          </a:p>
        </p:txBody>
      </p:sp>
      <p:sp>
        <p:nvSpPr>
          <p:cNvPr id="6" name="TextBox 5">
            <a:extLst>
              <a:ext uri="{FF2B5EF4-FFF2-40B4-BE49-F238E27FC236}">
                <a16:creationId xmlns:a16="http://schemas.microsoft.com/office/drawing/2014/main" id="{46715BFC-4C2A-A778-3367-EADFA8BF7943}"/>
              </a:ext>
            </a:extLst>
          </p:cNvPr>
          <p:cNvSpPr txBox="1"/>
          <p:nvPr/>
        </p:nvSpPr>
        <p:spPr>
          <a:xfrm>
            <a:off x="882650" y="3059022"/>
            <a:ext cx="10407650" cy="2862322"/>
          </a:xfrm>
          <a:prstGeom prst="rect">
            <a:avLst/>
          </a:prstGeom>
          <a:noFill/>
          <a:ln w="12700" cap="flat">
            <a:noFill/>
            <a:miter lim="400000"/>
          </a:ln>
          <a:effectLst/>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ru-RU" sz="2000" b="0" i="0" u="sng" strike="noStrike" kern="0" cap="none" spc="0" normalizeH="0" baseline="0" noProof="0" dirty="0">
                <a:ln>
                  <a:noFill/>
                </a:ln>
                <a:solidFill>
                  <a:sysClr val="windowText" lastClr="000000"/>
                </a:solidFill>
                <a:effectLst/>
                <a:uLnTx/>
                <a:uFillTx/>
                <a:latin typeface="+mn-lt"/>
              </a:rPr>
              <a:t>Особенности адаптационного периода ребенка при поступлении его в школу</a:t>
            </a:r>
            <a:r>
              <a:rPr kumimoji="0" lang="ru-RU" sz="2000" b="0" i="0" u="none" strike="noStrike" kern="0" cap="none" spc="0" normalizeH="0" baseline="0" noProof="0" dirty="0">
                <a:ln>
                  <a:noFill/>
                </a:ln>
                <a:solidFill>
                  <a:sysClr val="windowText" lastClr="000000"/>
                </a:solidFill>
                <a:effectLst/>
                <a:uLnTx/>
                <a:uFillTx/>
                <a:latin typeface="+mn-lt"/>
              </a:rPr>
              <a:t>:</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dirty="0">
              <a:ln>
                <a:noFill/>
              </a:ln>
              <a:solidFill>
                <a:sysClr val="windowText" lastClr="000000"/>
              </a:solidFill>
              <a:effectLst/>
              <a:uLnTx/>
              <a:uFillTx/>
              <a:latin typeface="+mn-lt"/>
            </a:endParaRPr>
          </a:p>
          <a:p>
            <a:pPr marL="342900" marR="0" lvl="0" indent="-34290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000" b="0" i="0" u="none" strike="noStrike" kern="0" cap="none" spc="0" normalizeH="0" baseline="0" noProof="0" dirty="0">
                <a:ln>
                  <a:noFill/>
                </a:ln>
                <a:solidFill>
                  <a:sysClr val="windowText" lastClr="000000"/>
                </a:solidFill>
                <a:effectLst/>
                <a:uLnTx/>
                <a:uFillTx/>
                <a:latin typeface="+mn-lt"/>
              </a:rPr>
              <a:t>меняется статус «старшего» в первом классе</a:t>
            </a:r>
          </a:p>
          <a:p>
            <a:pPr marL="342900" marR="0" lvl="0" indent="-34290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ru-RU" sz="2000" b="0" i="0" u="none" strike="noStrike" kern="0" cap="none" spc="0" normalizeH="0" baseline="0" noProof="0" dirty="0">
              <a:ln>
                <a:noFill/>
              </a:ln>
              <a:solidFill>
                <a:sysClr val="windowText" lastClr="000000"/>
              </a:solidFill>
              <a:effectLst/>
              <a:uLnTx/>
              <a:uFillTx/>
              <a:latin typeface="+mn-lt"/>
            </a:endParaRPr>
          </a:p>
          <a:p>
            <a:pPr marL="342900" marR="0" lvl="0" indent="-34290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000" b="0" i="0" u="none" strike="noStrike" kern="0" cap="none" spc="0" normalizeH="0" baseline="0" noProof="0" dirty="0">
                <a:ln>
                  <a:noFill/>
                </a:ln>
                <a:solidFill>
                  <a:sysClr val="windowText" lastClr="000000"/>
                </a:solidFill>
                <a:effectLst/>
                <a:uLnTx/>
                <a:uFillTx/>
                <a:latin typeface="+mn-lt"/>
              </a:rPr>
              <a:t>более строгая и обширная система требований к произвольной деятельности вызывает отрицание к ней</a:t>
            </a:r>
          </a:p>
          <a:p>
            <a:pPr marL="342900" marR="0" lvl="0" indent="-34290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ru-RU" sz="2000" b="0" i="0" u="none" strike="noStrike" kern="0" cap="none" spc="0" normalizeH="0" baseline="0" noProof="0" dirty="0">
              <a:ln>
                <a:noFill/>
              </a:ln>
              <a:solidFill>
                <a:sysClr val="windowText" lastClr="000000"/>
              </a:solidFill>
              <a:effectLst/>
              <a:uLnTx/>
              <a:uFillTx/>
              <a:latin typeface="+mn-lt"/>
            </a:endParaRPr>
          </a:p>
          <a:p>
            <a:pPr marL="342900" marR="0" lvl="0" indent="-34290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000" b="0" i="0" u="none" strike="noStrike" kern="0" cap="none" spc="0" normalizeH="0" baseline="0" noProof="0" dirty="0">
                <a:ln>
                  <a:noFill/>
                </a:ln>
                <a:solidFill>
                  <a:sysClr val="windowText" lastClr="000000"/>
                </a:solidFill>
                <a:effectLst/>
                <a:uLnTx/>
                <a:uFillTx/>
                <a:latin typeface="+mn-lt"/>
              </a:rPr>
              <a:t>одновременно, в короткие сроки первокласснику нужно пройти новый этап социализации, и если ему не помогать, то начинаются проблемы с адаптацией</a:t>
            </a:r>
          </a:p>
        </p:txBody>
      </p:sp>
    </p:spTree>
    <p:extLst>
      <p:ext uri="{BB962C8B-B14F-4D97-AF65-F5344CB8AC3E}">
        <p14:creationId xmlns:p14="http://schemas.microsoft.com/office/powerpoint/2010/main" val="1010760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49C824-9662-502E-4A7C-FEF8D7C8F426}"/>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A3106560-C835-C3D0-9EF7-9298179637B7}"/>
              </a:ext>
            </a:extLst>
          </p:cNvPr>
          <p:cNvSpPr>
            <a:spLocks noGrp="1"/>
          </p:cNvSpPr>
          <p:nvPr>
            <p:ph type="body" sz="quarter" idx="13"/>
          </p:nvPr>
        </p:nvSpPr>
        <p:spPr/>
        <p:txBody>
          <a:bodyPr>
            <a:normAutofit/>
          </a:bodyPr>
          <a:lstStyle/>
          <a:p>
            <a:endParaRPr lang="ru-RU" dirty="0"/>
          </a:p>
          <a:p>
            <a:endParaRPr lang="ru-RU" dirty="0"/>
          </a:p>
        </p:txBody>
      </p:sp>
      <p:sp>
        <p:nvSpPr>
          <p:cNvPr id="4" name="TextBox 3">
            <a:extLst>
              <a:ext uri="{FF2B5EF4-FFF2-40B4-BE49-F238E27FC236}">
                <a16:creationId xmlns:a16="http://schemas.microsoft.com/office/drawing/2014/main" id="{5F585882-C762-13A5-9B10-2C0E555246B2}"/>
              </a:ext>
            </a:extLst>
          </p:cNvPr>
          <p:cNvSpPr txBox="1"/>
          <p:nvPr/>
        </p:nvSpPr>
        <p:spPr>
          <a:xfrm>
            <a:off x="2224232" y="397747"/>
            <a:ext cx="8137451" cy="707886"/>
          </a:xfrm>
          <a:prstGeom prst="rect">
            <a:avLst/>
          </a:prstGeom>
        </p:spPr>
        <p:txBody>
          <a:bodyPr wrap="square">
            <a:spAutoFit/>
          </a:bodyPr>
          <a:lstStyle>
            <a:lvl1pPr>
              <a:defRPr sz="1600">
                <a:solidFill>
                  <a:schemeClr val="bg1"/>
                </a:solidFill>
                <a:latin typeface="Arial"/>
                <a:cs typeface="Arial"/>
              </a:defRPr>
            </a:lvl1pPr>
          </a:lstStyle>
          <a:p>
            <a:r>
              <a:rPr lang="ru-RU" sz="2000" dirty="0"/>
              <a:t>Общие вопросы организации обучения в 1 классе в адаптационный период (сентябрь-октябрь) </a:t>
            </a:r>
          </a:p>
        </p:txBody>
      </p:sp>
      <p:sp>
        <p:nvSpPr>
          <p:cNvPr id="5" name="TextBox 4">
            <a:extLst>
              <a:ext uri="{FF2B5EF4-FFF2-40B4-BE49-F238E27FC236}">
                <a16:creationId xmlns:a16="http://schemas.microsoft.com/office/drawing/2014/main" id="{C20BE5FE-DF2D-5C01-5C08-DBBDBDF0608D}"/>
              </a:ext>
            </a:extLst>
          </p:cNvPr>
          <p:cNvSpPr txBox="1"/>
          <p:nvPr/>
        </p:nvSpPr>
        <p:spPr>
          <a:xfrm>
            <a:off x="882650" y="1582341"/>
            <a:ext cx="10763250" cy="707886"/>
          </a:xfrm>
          <a:prstGeom prst="rect">
            <a:avLst/>
          </a:prstGeom>
          <a:noFill/>
          <a:ln w="12700" cap="flat">
            <a:noFill/>
            <a:miter lim="400000"/>
          </a:ln>
          <a:effectLst/>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ru-RU" sz="2000" b="1" i="0" u="none" strike="noStrike" kern="0" cap="none" spc="0" normalizeH="0" baseline="0" noProof="0" dirty="0">
                <a:ln>
                  <a:noFill/>
                </a:ln>
                <a:solidFill>
                  <a:sysClr val="windowText" lastClr="000000"/>
                </a:solidFill>
                <a:effectLst/>
                <a:uLnTx/>
                <a:uFillTx/>
                <a:latin typeface="+mn-lt"/>
              </a:rPr>
              <a:t>Признаки дезадаптации первоклассника можно классифицировать по влиянию на организм ребенка: </a:t>
            </a:r>
          </a:p>
        </p:txBody>
      </p:sp>
      <p:sp>
        <p:nvSpPr>
          <p:cNvPr id="6" name="TextBox 5">
            <a:extLst>
              <a:ext uri="{FF2B5EF4-FFF2-40B4-BE49-F238E27FC236}">
                <a16:creationId xmlns:a16="http://schemas.microsoft.com/office/drawing/2014/main" id="{017DDA53-C51B-7EDE-A917-A90907EC7166}"/>
              </a:ext>
            </a:extLst>
          </p:cNvPr>
          <p:cNvSpPr txBox="1"/>
          <p:nvPr/>
        </p:nvSpPr>
        <p:spPr>
          <a:xfrm>
            <a:off x="892175" y="2538026"/>
            <a:ext cx="10407650" cy="3477875"/>
          </a:xfrm>
          <a:prstGeom prst="rect">
            <a:avLst/>
          </a:prstGeom>
          <a:noFill/>
          <a:ln w="12700" cap="flat">
            <a:noFill/>
            <a:miter lim="400000"/>
          </a:ln>
          <a:effectLst/>
        </p:spPr>
        <p:txBody>
          <a:bodyPr wrap="square">
            <a:spAutoFit/>
          </a:bodyPr>
          <a:lstStyle/>
          <a:p>
            <a:pPr marL="342900" marR="0" lvl="0" indent="-34290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000" b="0" i="0" u="none" strike="noStrike" kern="0" cap="none" spc="0" normalizeH="0" baseline="0" noProof="0" dirty="0">
                <a:ln>
                  <a:noFill/>
                </a:ln>
                <a:solidFill>
                  <a:sysClr val="windowText" lastClr="000000"/>
                </a:solidFill>
                <a:effectLst/>
                <a:uLnTx/>
                <a:uFillTx/>
                <a:latin typeface="+mn-lt"/>
                <a:ea typeface="+mj-ea"/>
                <a:cs typeface="+mj-cs"/>
                <a:sym typeface="Helvetica Neue"/>
              </a:rPr>
              <a:t>изменения в физическом и эмоциональном состоянии</a:t>
            </a:r>
          </a:p>
          <a:p>
            <a:pPr marL="342900" marR="0" lvl="0" indent="-34290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ru-RU" sz="2000" b="0" i="0" u="none" strike="noStrike" kern="0" cap="none" spc="0" normalizeH="0" baseline="0" noProof="0" dirty="0">
              <a:ln>
                <a:noFill/>
              </a:ln>
              <a:solidFill>
                <a:sysClr val="windowText" lastClr="000000"/>
              </a:solidFill>
              <a:effectLst/>
              <a:uLnTx/>
              <a:uFillTx/>
              <a:latin typeface="+mn-lt"/>
              <a:ea typeface="+mj-ea"/>
              <a:cs typeface="+mj-cs"/>
              <a:sym typeface="Helvetica Neue"/>
            </a:endParaRPr>
          </a:p>
          <a:p>
            <a:pPr marL="342900" marR="0" lvl="0" indent="-34290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000" b="0" i="0" u="none" strike="noStrike" kern="0" cap="none" spc="0" normalizeH="0" baseline="0" noProof="0" dirty="0">
                <a:ln>
                  <a:noFill/>
                </a:ln>
                <a:solidFill>
                  <a:sysClr val="windowText" lastClr="000000"/>
                </a:solidFill>
                <a:effectLst/>
                <a:uLnTx/>
                <a:uFillTx/>
                <a:latin typeface="+mn-lt"/>
                <a:ea typeface="+mj-ea"/>
                <a:cs typeface="+mj-cs"/>
                <a:sym typeface="Helvetica Neue"/>
              </a:rPr>
              <a:t>трудности формирования учебной деятельности (неуспешность освоения учебного материала: </a:t>
            </a:r>
          </a:p>
          <a:p>
            <a:pPr marL="0" marR="0" lvl="0" indent="365125" algn="l" defTabSz="914400" eaLnBrk="1" fontAlgn="auto" latinLnBrk="0" hangingPunct="1">
              <a:lnSpc>
                <a:spcPct val="100000"/>
              </a:lnSpc>
              <a:spcBef>
                <a:spcPts val="0"/>
              </a:spcBef>
              <a:spcAft>
                <a:spcPts val="0"/>
              </a:spcAft>
              <a:buClrTx/>
              <a:buSzTx/>
              <a:buFontTx/>
              <a:buNone/>
              <a:tabLst/>
              <a:defRPr/>
            </a:pPr>
            <a:r>
              <a:rPr kumimoji="0" lang="ru-RU" sz="2000" b="0" i="0" u="none" strike="noStrike" kern="0" cap="none" spc="0" normalizeH="0" baseline="0" noProof="0" dirty="0">
                <a:ln>
                  <a:noFill/>
                </a:ln>
                <a:solidFill>
                  <a:sysClr val="windowText" lastClr="000000"/>
                </a:solidFill>
                <a:effectLst/>
                <a:uLnTx/>
                <a:uFillTx/>
                <a:latin typeface="+mn-lt"/>
                <a:ea typeface="+mj-ea"/>
                <a:cs typeface="+mj-cs"/>
                <a:sym typeface="Helvetica Neue"/>
              </a:rPr>
              <a:t>- низкая мотивация учения </a:t>
            </a:r>
          </a:p>
          <a:p>
            <a:pPr marL="0" marR="0" lvl="0" indent="365125" algn="l" defTabSz="914400" eaLnBrk="1" fontAlgn="auto" latinLnBrk="0" hangingPunct="1">
              <a:lnSpc>
                <a:spcPct val="100000"/>
              </a:lnSpc>
              <a:spcBef>
                <a:spcPts val="0"/>
              </a:spcBef>
              <a:spcAft>
                <a:spcPts val="0"/>
              </a:spcAft>
              <a:buClrTx/>
              <a:buSzTx/>
              <a:buFontTx/>
              <a:buNone/>
              <a:tabLst/>
              <a:defRPr/>
            </a:pPr>
            <a:r>
              <a:rPr kumimoji="0" lang="ru-RU" sz="2000" b="0" i="0" u="none" strike="noStrike" kern="0" cap="none" spc="0" normalizeH="0" baseline="0" noProof="0" dirty="0">
                <a:ln>
                  <a:noFill/>
                </a:ln>
                <a:solidFill>
                  <a:sysClr val="windowText" lastClr="000000"/>
                </a:solidFill>
                <a:effectLst/>
                <a:uLnTx/>
                <a:uFillTx/>
                <a:latin typeface="+mn-lt"/>
                <a:ea typeface="+mj-ea"/>
                <a:cs typeface="+mj-cs"/>
                <a:sym typeface="Helvetica Neue"/>
              </a:rPr>
              <a:t>- учебная пассивность</a:t>
            </a:r>
          </a:p>
          <a:p>
            <a:pPr marL="0" marR="0" lvl="0" indent="365125" algn="l" defTabSz="914400" eaLnBrk="1" fontAlgn="auto" latinLnBrk="0" hangingPunct="1">
              <a:lnSpc>
                <a:spcPct val="100000"/>
              </a:lnSpc>
              <a:spcBef>
                <a:spcPts val="0"/>
              </a:spcBef>
              <a:spcAft>
                <a:spcPts val="0"/>
              </a:spcAft>
              <a:buClrTx/>
              <a:buSzTx/>
              <a:buFontTx/>
              <a:buNone/>
              <a:tabLst/>
              <a:defRPr/>
            </a:pPr>
            <a:r>
              <a:rPr kumimoji="0" lang="ru-RU" sz="2000" b="0" i="0" u="none" strike="noStrike" kern="0" cap="none" spc="0" normalizeH="0" baseline="0" noProof="0" dirty="0">
                <a:ln>
                  <a:noFill/>
                </a:ln>
                <a:solidFill>
                  <a:sysClr val="windowText" lastClr="000000"/>
                </a:solidFill>
                <a:effectLst/>
                <a:uLnTx/>
                <a:uFillTx/>
                <a:latin typeface="+mn-lt"/>
                <a:ea typeface="+mj-ea"/>
                <a:cs typeface="+mj-cs"/>
                <a:sym typeface="Helvetica Neue"/>
              </a:rPr>
              <a:t>- отсутствие познавательного интереса</a:t>
            </a:r>
          </a:p>
          <a:p>
            <a:pPr marL="0" marR="0" lvl="0" indent="365125" algn="l" defTabSz="914400" eaLnBrk="1" fontAlgn="auto" latinLnBrk="0" hangingPunct="1">
              <a:lnSpc>
                <a:spcPct val="100000"/>
              </a:lnSpc>
              <a:spcBef>
                <a:spcPts val="0"/>
              </a:spcBef>
              <a:spcAft>
                <a:spcPts val="0"/>
              </a:spcAft>
              <a:buClrTx/>
              <a:buSzTx/>
              <a:buFontTx/>
              <a:buNone/>
              <a:tabLst/>
              <a:defRPr/>
            </a:pPr>
            <a:r>
              <a:rPr kumimoji="0" lang="ru-RU" sz="2000" b="0" i="0" u="none" strike="noStrike" kern="0" cap="none" spc="0" normalizeH="0" baseline="0" noProof="0" dirty="0">
                <a:ln>
                  <a:noFill/>
                </a:ln>
                <a:solidFill>
                  <a:sysClr val="windowText" lastClr="000000"/>
                </a:solidFill>
                <a:effectLst/>
                <a:uLnTx/>
                <a:uFillTx/>
                <a:latin typeface="+mn-lt"/>
                <a:ea typeface="+mj-ea"/>
                <a:cs typeface="+mj-cs"/>
                <a:sym typeface="Helvetica Neue"/>
              </a:rPr>
              <a:t>- отказ от выполнения требований учителя </a:t>
            </a:r>
          </a:p>
          <a:p>
            <a:pPr marL="0" marR="0" lvl="0" indent="365125" algn="l" defTabSz="914400" eaLnBrk="1" fontAlgn="auto" latinLnBrk="0" hangingPunct="1">
              <a:lnSpc>
                <a:spcPct val="100000"/>
              </a:lnSpc>
              <a:spcBef>
                <a:spcPts val="0"/>
              </a:spcBef>
              <a:spcAft>
                <a:spcPts val="0"/>
              </a:spcAft>
              <a:buClrTx/>
              <a:buSzTx/>
              <a:buFontTx/>
              <a:buNone/>
              <a:tabLst/>
              <a:defRPr/>
            </a:pPr>
            <a:r>
              <a:rPr kumimoji="0" lang="ru-RU" sz="2000" b="0" i="0" u="none" strike="noStrike" kern="0" cap="none" spc="0" normalizeH="0" baseline="0" noProof="0" dirty="0">
                <a:ln>
                  <a:noFill/>
                </a:ln>
                <a:solidFill>
                  <a:sysClr val="windowText" lastClr="000000"/>
                </a:solidFill>
                <a:effectLst/>
                <a:uLnTx/>
                <a:uFillTx/>
                <a:latin typeface="+mn-lt"/>
                <a:ea typeface="+mj-ea"/>
                <a:cs typeface="+mj-cs"/>
                <a:sym typeface="Helvetica Neue"/>
              </a:rPr>
              <a:t>- нежелание выполнять домашние задания</a:t>
            </a:r>
          </a:p>
          <a:p>
            <a:pPr marL="342900" marR="0" lvl="0" indent="-34290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ru-RU" sz="2000" b="0" i="0" u="none" strike="noStrike" kern="0" cap="none" spc="0" normalizeH="0" baseline="0" noProof="0" dirty="0">
              <a:ln>
                <a:noFill/>
              </a:ln>
              <a:solidFill>
                <a:sysClr val="windowText" lastClr="000000"/>
              </a:solidFill>
              <a:effectLst/>
              <a:uLnTx/>
              <a:uFillTx/>
              <a:latin typeface="+mn-lt"/>
              <a:ea typeface="+mj-ea"/>
              <a:cs typeface="+mj-cs"/>
              <a:sym typeface="Helvetica Neue"/>
            </a:endParaRPr>
          </a:p>
          <a:p>
            <a:pPr marL="342900" marR="0" lvl="0" indent="-34290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000" b="0" i="0" u="none" strike="noStrike" kern="0" cap="none" spc="0" normalizeH="0" baseline="0" noProof="0" dirty="0">
                <a:ln>
                  <a:noFill/>
                </a:ln>
                <a:solidFill>
                  <a:sysClr val="windowText" lastClr="000000"/>
                </a:solidFill>
                <a:effectLst/>
                <a:uLnTx/>
                <a:uFillTx/>
                <a:latin typeface="+mn-lt"/>
                <a:ea typeface="+mj-ea"/>
                <a:cs typeface="+mj-cs"/>
                <a:sym typeface="Helvetica Neue"/>
              </a:rPr>
              <a:t>изменения в психической деятельности</a:t>
            </a:r>
          </a:p>
        </p:txBody>
      </p:sp>
    </p:spTree>
    <p:extLst>
      <p:ext uri="{BB962C8B-B14F-4D97-AF65-F5344CB8AC3E}">
        <p14:creationId xmlns:p14="http://schemas.microsoft.com/office/powerpoint/2010/main" val="1888212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07D7AD-421A-0894-4DC6-D9D8EADCBFF5}"/>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76BA86B3-9150-0482-BF6D-4845A6DA25F6}"/>
              </a:ext>
            </a:extLst>
          </p:cNvPr>
          <p:cNvSpPr>
            <a:spLocks noGrp="1"/>
          </p:cNvSpPr>
          <p:nvPr>
            <p:ph type="body" sz="quarter" idx="13"/>
          </p:nvPr>
        </p:nvSpPr>
        <p:spPr/>
        <p:txBody>
          <a:bodyPr>
            <a:normAutofit/>
          </a:bodyPr>
          <a:lstStyle/>
          <a:p>
            <a:endParaRPr lang="ru-RU" dirty="0"/>
          </a:p>
          <a:p>
            <a:endParaRPr lang="ru-RU" dirty="0"/>
          </a:p>
        </p:txBody>
      </p:sp>
      <p:sp>
        <p:nvSpPr>
          <p:cNvPr id="4" name="TextBox 3">
            <a:extLst>
              <a:ext uri="{FF2B5EF4-FFF2-40B4-BE49-F238E27FC236}">
                <a16:creationId xmlns:a16="http://schemas.microsoft.com/office/drawing/2014/main" id="{488B7C39-DCE8-F026-C1E3-40FB253F52E3}"/>
              </a:ext>
            </a:extLst>
          </p:cNvPr>
          <p:cNvSpPr txBox="1"/>
          <p:nvPr/>
        </p:nvSpPr>
        <p:spPr>
          <a:xfrm>
            <a:off x="2224232" y="397747"/>
            <a:ext cx="8137451" cy="707886"/>
          </a:xfrm>
          <a:prstGeom prst="rect">
            <a:avLst/>
          </a:prstGeom>
        </p:spPr>
        <p:txBody>
          <a:bodyPr wrap="square">
            <a:spAutoFit/>
          </a:bodyPr>
          <a:lstStyle>
            <a:lvl1pPr>
              <a:defRPr sz="1600">
                <a:solidFill>
                  <a:schemeClr val="bg1"/>
                </a:solidFill>
                <a:latin typeface="Arial"/>
                <a:cs typeface="Arial"/>
              </a:defRPr>
            </a:lvl1pPr>
          </a:lstStyle>
          <a:p>
            <a:r>
              <a:rPr lang="ru-RU" sz="2000" dirty="0"/>
              <a:t>Условия благополучного протекания адаптационного периода первоклассников</a:t>
            </a:r>
          </a:p>
        </p:txBody>
      </p:sp>
      <p:sp>
        <p:nvSpPr>
          <p:cNvPr id="2" name="TextBox 1">
            <a:extLst>
              <a:ext uri="{FF2B5EF4-FFF2-40B4-BE49-F238E27FC236}">
                <a16:creationId xmlns:a16="http://schemas.microsoft.com/office/drawing/2014/main" id="{D4167399-F683-A163-7B99-6AD9D9CEE3F4}"/>
              </a:ext>
            </a:extLst>
          </p:cNvPr>
          <p:cNvSpPr txBox="1"/>
          <p:nvPr/>
        </p:nvSpPr>
        <p:spPr>
          <a:xfrm>
            <a:off x="1050925" y="1698083"/>
            <a:ext cx="10090150" cy="4401205"/>
          </a:xfrm>
          <a:prstGeom prst="rect">
            <a:avLst/>
          </a:prstGeom>
          <a:noFill/>
          <a:ln w="12700" cap="flat">
            <a:noFill/>
            <a:miter lim="400000"/>
          </a:ln>
          <a:effectLst/>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ru-RU" sz="2000" b="1" i="0" u="none" strike="noStrike" kern="0" cap="none" spc="0" normalizeH="0" baseline="0" noProof="0" dirty="0">
                <a:ln>
                  <a:noFill/>
                </a:ln>
                <a:solidFill>
                  <a:sysClr val="windowText" lastClr="000000"/>
                </a:solidFill>
                <a:effectLst/>
                <a:uLnTx/>
                <a:uFillTx/>
                <a:latin typeface="+mn-lt"/>
              </a:rPr>
              <a:t>Первое условие. </a:t>
            </a:r>
            <a:r>
              <a:rPr kumimoji="0" lang="ru-RU" sz="2000" b="0" i="0" u="none" strike="noStrike" kern="0" cap="none" spc="0" normalizeH="0" baseline="0" noProof="0" dirty="0">
                <a:ln>
                  <a:noFill/>
                </a:ln>
                <a:solidFill>
                  <a:sysClr val="windowText" lastClr="000000"/>
                </a:solidFill>
                <a:effectLst/>
                <a:uLnTx/>
                <a:uFillTx/>
                <a:latin typeface="+mn-lt"/>
              </a:rPr>
              <a:t>Благоприятный, эмоционально-положительный психологический климат в классе. </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dirty="0">
              <a:ln>
                <a:noFill/>
              </a:ln>
              <a:solidFill>
                <a:sysClr val="windowText" lastClr="000000"/>
              </a:solidFill>
              <a:effectLst/>
              <a:uLnTx/>
              <a:uFillTx/>
              <a:latin typeface="+mn-lt"/>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ru-RU" sz="2000" b="1" i="0" u="none" strike="noStrike" kern="0" cap="none" spc="0" normalizeH="0" baseline="0" noProof="0" dirty="0">
                <a:ln>
                  <a:noFill/>
                </a:ln>
                <a:solidFill>
                  <a:sysClr val="windowText" lastClr="000000"/>
                </a:solidFill>
                <a:effectLst/>
                <a:uLnTx/>
                <a:uFillTx/>
                <a:latin typeface="+mn-lt"/>
              </a:rPr>
              <a:t>Второе условие.</a:t>
            </a:r>
            <a:r>
              <a:rPr kumimoji="0" lang="ru-RU" sz="2000" b="0" i="0" u="none" strike="noStrike" kern="0" cap="none" spc="0" normalizeH="0" baseline="0" noProof="0" dirty="0">
                <a:ln>
                  <a:noFill/>
                </a:ln>
                <a:solidFill>
                  <a:sysClr val="windowText" lastClr="000000"/>
                </a:solidFill>
                <a:effectLst/>
                <a:uLnTx/>
                <a:uFillTx/>
                <a:latin typeface="+mn-lt"/>
              </a:rPr>
              <a:t> Необходимо строить процесс обучения с учетом индивидуальных особенностей детей: темпа их деятельности, особенности памяти и внимания, уровня сенсорной культуры, владения логическими операциями и связной речью. </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dirty="0">
              <a:ln>
                <a:noFill/>
              </a:ln>
              <a:solidFill>
                <a:sysClr val="windowText" lastClr="000000"/>
              </a:solidFill>
              <a:effectLst/>
              <a:uLnTx/>
              <a:uFillTx/>
              <a:latin typeface="+mn-lt"/>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ru-RU" sz="2000" b="1" i="0" u="none" strike="noStrike" kern="0" cap="none" spc="0" normalizeH="0" baseline="0" noProof="0" dirty="0">
                <a:ln>
                  <a:noFill/>
                </a:ln>
                <a:solidFill>
                  <a:sysClr val="windowText" lastClr="000000"/>
                </a:solidFill>
                <a:effectLst/>
                <a:uLnTx/>
                <a:uFillTx/>
                <a:latin typeface="+mn-lt"/>
              </a:rPr>
              <a:t>Третье условие. </a:t>
            </a:r>
            <a:r>
              <a:rPr kumimoji="0" lang="ru-RU" sz="2000" b="0" i="0" u="none" strike="noStrike" kern="0" cap="none" spc="0" normalizeH="0" baseline="0" noProof="0" dirty="0">
                <a:ln>
                  <a:noFill/>
                </a:ln>
                <a:solidFill>
                  <a:sysClr val="windowText" lastClr="000000"/>
                </a:solidFill>
                <a:effectLst/>
                <a:uLnTx/>
                <a:uFillTx/>
                <a:latin typeface="+mn-lt"/>
              </a:rPr>
              <a:t>Важнейшим условием создания успешной адаптационной среды является обеспечение неформального общения с учителями и с одноклассниками. </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dirty="0">
              <a:ln>
                <a:noFill/>
              </a:ln>
              <a:solidFill>
                <a:sysClr val="windowText" lastClr="000000"/>
              </a:solidFill>
              <a:effectLst/>
              <a:uLnTx/>
              <a:uFillTx/>
              <a:latin typeface="+mn-lt"/>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ru-RU" sz="2000" b="1" i="0" u="none" strike="noStrike" kern="0" cap="none" spc="0" normalizeH="0" baseline="0" noProof="0" dirty="0">
                <a:ln>
                  <a:noFill/>
                </a:ln>
                <a:solidFill>
                  <a:sysClr val="windowText" lastClr="000000"/>
                </a:solidFill>
                <a:effectLst/>
                <a:uLnTx/>
                <a:uFillTx/>
                <a:latin typeface="+mn-lt"/>
              </a:rPr>
              <a:t>Четвертое условие. </a:t>
            </a:r>
            <a:r>
              <a:rPr kumimoji="0" lang="ru-RU" sz="2000" b="0" i="0" u="none" strike="noStrike" kern="0" cap="none" spc="0" normalizeH="0" baseline="0" noProof="0" dirty="0">
                <a:ln>
                  <a:noFill/>
                </a:ln>
                <a:solidFill>
                  <a:sysClr val="windowText" lastClr="000000"/>
                </a:solidFill>
                <a:effectLst/>
                <a:uLnTx/>
                <a:uFillTx/>
                <a:latin typeface="+mn-lt"/>
              </a:rPr>
              <a:t>Очень важно в адаптационный период наладить отношения с семьей ребенка, который проявляет признаки дезадаптации. </a:t>
            </a:r>
          </a:p>
        </p:txBody>
      </p:sp>
    </p:spTree>
    <p:extLst>
      <p:ext uri="{BB962C8B-B14F-4D97-AF65-F5344CB8AC3E}">
        <p14:creationId xmlns:p14="http://schemas.microsoft.com/office/powerpoint/2010/main" val="1211518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D3D2CF-FC7B-5FE0-E465-E11799D5F068}"/>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4B2D7F9D-365B-30F1-2B57-D5DA4651A690}"/>
              </a:ext>
            </a:extLst>
          </p:cNvPr>
          <p:cNvSpPr>
            <a:spLocks noGrp="1"/>
          </p:cNvSpPr>
          <p:nvPr>
            <p:ph type="body" sz="quarter" idx="13"/>
          </p:nvPr>
        </p:nvSpPr>
        <p:spPr/>
        <p:txBody>
          <a:bodyPr>
            <a:normAutofit/>
          </a:bodyPr>
          <a:lstStyle/>
          <a:p>
            <a:endParaRPr lang="ru-RU" dirty="0"/>
          </a:p>
          <a:p>
            <a:endParaRPr lang="ru-RU" dirty="0"/>
          </a:p>
        </p:txBody>
      </p:sp>
      <p:sp>
        <p:nvSpPr>
          <p:cNvPr id="4" name="TextBox 3">
            <a:extLst>
              <a:ext uri="{FF2B5EF4-FFF2-40B4-BE49-F238E27FC236}">
                <a16:creationId xmlns:a16="http://schemas.microsoft.com/office/drawing/2014/main" id="{BBE17815-8A0B-CA38-3249-5A7D26477B5E}"/>
              </a:ext>
            </a:extLst>
          </p:cNvPr>
          <p:cNvSpPr txBox="1"/>
          <p:nvPr/>
        </p:nvSpPr>
        <p:spPr>
          <a:xfrm>
            <a:off x="2224232" y="397747"/>
            <a:ext cx="8137451" cy="707886"/>
          </a:xfrm>
          <a:prstGeom prst="rect">
            <a:avLst/>
          </a:prstGeom>
        </p:spPr>
        <p:txBody>
          <a:bodyPr wrap="square">
            <a:spAutoFit/>
          </a:bodyPr>
          <a:lstStyle>
            <a:lvl1pPr>
              <a:defRPr sz="1600">
                <a:solidFill>
                  <a:schemeClr val="bg1"/>
                </a:solidFill>
                <a:latin typeface="Arial"/>
                <a:cs typeface="Arial"/>
              </a:defRPr>
            </a:lvl1pPr>
          </a:lstStyle>
          <a:p>
            <a:r>
              <a:rPr lang="ru-RU" sz="2000" dirty="0"/>
              <a:t>Требования к организации режима школьного дня для первоклассников в сентябре-октябре</a:t>
            </a:r>
          </a:p>
        </p:txBody>
      </p:sp>
      <p:sp>
        <p:nvSpPr>
          <p:cNvPr id="3" name="TextBox 2">
            <a:extLst>
              <a:ext uri="{FF2B5EF4-FFF2-40B4-BE49-F238E27FC236}">
                <a16:creationId xmlns:a16="http://schemas.microsoft.com/office/drawing/2014/main" id="{2F6E1315-D052-E220-528C-4D641705691E}"/>
              </a:ext>
            </a:extLst>
          </p:cNvPr>
          <p:cNvSpPr txBox="1"/>
          <p:nvPr/>
        </p:nvSpPr>
        <p:spPr>
          <a:xfrm>
            <a:off x="568325" y="1260409"/>
            <a:ext cx="11055350" cy="5078313"/>
          </a:xfrm>
          <a:prstGeom prst="rect">
            <a:avLst/>
          </a:prstGeom>
          <a:noFill/>
          <a:ln w="12700" cap="flat">
            <a:noFill/>
            <a:miter lim="400000"/>
          </a:ln>
          <a:effectLst/>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ru-RU" sz="1800" b="1" i="0" u="none" strike="noStrike" kern="0" cap="none" spc="0" normalizeH="0" baseline="0" noProof="0" dirty="0">
                <a:ln>
                  <a:noFill/>
                </a:ln>
                <a:solidFill>
                  <a:sysClr val="windowText" lastClr="000000"/>
                </a:solidFill>
                <a:effectLst/>
                <a:uLnTx/>
                <a:uFillTx/>
                <a:latin typeface="+mn-lt"/>
              </a:rPr>
              <a:t>1. Ступенчатый режим обучения. </a:t>
            </a:r>
            <a:r>
              <a:rPr kumimoji="0" lang="ru-RU" sz="1800" b="0" i="0" u="none" strike="noStrike" kern="0" cap="none" spc="0" normalizeH="0" baseline="0" noProof="0" dirty="0">
                <a:ln>
                  <a:noFill/>
                </a:ln>
                <a:solidFill>
                  <a:sysClr val="windowText" lastClr="000000"/>
                </a:solidFill>
                <a:effectLst/>
                <a:uLnTx/>
                <a:uFillTx/>
                <a:latin typeface="+mn-lt"/>
              </a:rPr>
              <a:t>Снижение учебной нагрузки в сентябре-октябре – 3 урока в день по 35 минут каждый, в ноябре-декабре – по 4 урока в день по 35 минут каждый. </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sysClr val="windowText" lastClr="000000"/>
              </a:solidFill>
              <a:effectLst/>
              <a:uLnTx/>
              <a:uFillTx/>
              <a:latin typeface="+mn-lt"/>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ysClr val="windowText" lastClr="000000"/>
                </a:solidFill>
                <a:effectLst/>
                <a:uLnTx/>
                <a:uFillTx/>
                <a:latin typeface="+mn-lt"/>
              </a:rPr>
              <a:t>Расписание уроков составляется с учетом дневной и недельной умственной работоспособности обучающихся и шкалы трудности учебных предметов, определенной гигиеническими нормативами. Для предупреждения переутомления в течение недели обучающиеся должны иметь облегченный учебный день в среду или в четверг. </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sysClr val="windowText" lastClr="000000"/>
              </a:solidFill>
              <a:effectLst/>
              <a:uLnTx/>
              <a:uFillTx/>
              <a:latin typeface="+mn-lt"/>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ysClr val="windowText" lastClr="000000"/>
                </a:solidFill>
                <a:effectLst/>
                <a:uLnTx/>
                <a:uFillTx/>
                <a:latin typeface="+mn-lt"/>
              </a:rPr>
              <a:t>При этом учитель должен понимать, что в случае обучения по индивидуальным учебным планам, в том числе для ускоренного обучения, объем дневной и недельной учебной нагрузки, организация учебных и внеурочных мероприятий, расписание занятий должны соответствовать требованиям, предусмотренным санитарными правилами и нормами СанПиН 1.2.3685-21 «Гигиенические нормативы и требования к обеспечению безопасности и (или) безвредности для человека факторов среды обитания», утвержденным постановлением Главного государственного санитарного врача Российской Федерации от 28 января 2021 г. № 2, и санитарными правилами СП 2.4.3648-20 «Санитарно-эпидемиологические требования к организациям воспитания и обучения, отдыха и оздоровления детей и молодежи», утвержденными постановлением Главного государственного санитарного врача Российской Федерации от 28 сентября 2020 г. № 28. </a:t>
            </a:r>
          </a:p>
        </p:txBody>
      </p:sp>
    </p:spTree>
    <p:extLst>
      <p:ext uri="{BB962C8B-B14F-4D97-AF65-F5344CB8AC3E}">
        <p14:creationId xmlns:p14="http://schemas.microsoft.com/office/powerpoint/2010/main" val="31877528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B29271-01F3-2BFE-D81F-A5668D6D2F81}"/>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42ECA534-3E95-654A-0D19-53D82AD4FD45}"/>
              </a:ext>
            </a:extLst>
          </p:cNvPr>
          <p:cNvSpPr>
            <a:spLocks noGrp="1"/>
          </p:cNvSpPr>
          <p:nvPr>
            <p:ph type="body" sz="quarter" idx="13"/>
          </p:nvPr>
        </p:nvSpPr>
        <p:spPr/>
        <p:txBody>
          <a:bodyPr>
            <a:normAutofit/>
          </a:bodyPr>
          <a:lstStyle/>
          <a:p>
            <a:endParaRPr lang="ru-RU" dirty="0"/>
          </a:p>
          <a:p>
            <a:endParaRPr lang="ru-RU" dirty="0"/>
          </a:p>
        </p:txBody>
      </p:sp>
      <p:sp>
        <p:nvSpPr>
          <p:cNvPr id="4" name="TextBox 3">
            <a:extLst>
              <a:ext uri="{FF2B5EF4-FFF2-40B4-BE49-F238E27FC236}">
                <a16:creationId xmlns:a16="http://schemas.microsoft.com/office/drawing/2014/main" id="{9AC28E97-D45E-6BB9-C84A-760420ABEC3C}"/>
              </a:ext>
            </a:extLst>
          </p:cNvPr>
          <p:cNvSpPr txBox="1"/>
          <p:nvPr/>
        </p:nvSpPr>
        <p:spPr>
          <a:xfrm>
            <a:off x="2224232" y="397747"/>
            <a:ext cx="8137451" cy="707886"/>
          </a:xfrm>
          <a:prstGeom prst="rect">
            <a:avLst/>
          </a:prstGeom>
        </p:spPr>
        <p:txBody>
          <a:bodyPr wrap="square">
            <a:spAutoFit/>
          </a:bodyPr>
          <a:lstStyle>
            <a:lvl1pPr>
              <a:defRPr sz="1600">
                <a:solidFill>
                  <a:schemeClr val="bg1"/>
                </a:solidFill>
                <a:latin typeface="Arial"/>
                <a:cs typeface="Arial"/>
              </a:defRPr>
            </a:lvl1pPr>
          </a:lstStyle>
          <a:p>
            <a:r>
              <a:rPr lang="ru-RU" sz="2000" dirty="0"/>
              <a:t>Требования к организации режима школьного дня для первоклассников в сентябре-октябре</a:t>
            </a:r>
          </a:p>
        </p:txBody>
      </p:sp>
      <p:sp>
        <p:nvSpPr>
          <p:cNvPr id="2" name="TextBox 1">
            <a:extLst>
              <a:ext uri="{FF2B5EF4-FFF2-40B4-BE49-F238E27FC236}">
                <a16:creationId xmlns:a16="http://schemas.microsoft.com/office/drawing/2014/main" id="{852C086C-FC93-C6B4-BE40-344901CAD397}"/>
              </a:ext>
            </a:extLst>
          </p:cNvPr>
          <p:cNvSpPr txBox="1"/>
          <p:nvPr/>
        </p:nvSpPr>
        <p:spPr>
          <a:xfrm>
            <a:off x="601980" y="1363133"/>
            <a:ext cx="11271152" cy="1754326"/>
          </a:xfrm>
          <a:prstGeom prst="rect">
            <a:avLst/>
          </a:prstGeom>
          <a:noFill/>
          <a:ln w="12700" cap="flat">
            <a:noFill/>
            <a:miter lim="400000"/>
          </a:ln>
          <a:effectLst/>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ru-RU" b="1" i="0" u="none" strike="noStrike" kern="0" cap="none" spc="0" normalizeH="0" baseline="0" noProof="0" dirty="0">
                <a:ln>
                  <a:noFill/>
                </a:ln>
                <a:solidFill>
                  <a:sysClr val="windowText" lastClr="000000"/>
                </a:solidFill>
                <a:effectLst/>
                <a:uLnTx/>
                <a:uFillTx/>
                <a:latin typeface="+mn-lt"/>
              </a:rPr>
              <a:t>2. Организация мероприятий для обеспечения двигательной активности и профилактики переутомления. </a:t>
            </a:r>
          </a:p>
          <a:p>
            <a:pPr marL="0" marR="0" lvl="0" indent="0" algn="l" defTabSz="914400" eaLnBrk="1" fontAlgn="auto" latinLnBrk="0" hangingPunct="1">
              <a:lnSpc>
                <a:spcPct val="100000"/>
              </a:lnSpc>
              <a:spcBef>
                <a:spcPts val="0"/>
              </a:spcBef>
              <a:spcAft>
                <a:spcPts val="0"/>
              </a:spcAft>
              <a:buClrTx/>
              <a:buSzTx/>
              <a:buFontTx/>
              <a:buNone/>
              <a:tabLst/>
              <a:defRPr/>
            </a:pPr>
            <a:r>
              <a:rPr kumimoji="0" lang="ru-RU" b="0" i="0" u="none" strike="noStrike" kern="0" cap="none" spc="0" normalizeH="0" baseline="0" noProof="0" dirty="0">
                <a:ln>
                  <a:noFill/>
                </a:ln>
                <a:solidFill>
                  <a:sysClr val="windowText" lastClr="000000"/>
                </a:solidFill>
                <a:effectLst/>
                <a:uLnTx/>
                <a:uFillTx/>
                <a:latin typeface="+mn-lt"/>
              </a:rPr>
              <a:t>В середине учебного дня проводить педагог организует динамическую паузу не менее 40 минут. Она, как правило, проводится на улице. Рекомендуется во время динамической паузы проводить игры средней подвижности. Это определяется тем, что после этого занятия дети возвращаются на урок, поэтому они не должны быть слишком физически уставшими. </a:t>
            </a:r>
          </a:p>
        </p:txBody>
      </p:sp>
      <p:sp>
        <p:nvSpPr>
          <p:cNvPr id="5" name="TextBox 4">
            <a:extLst>
              <a:ext uri="{FF2B5EF4-FFF2-40B4-BE49-F238E27FC236}">
                <a16:creationId xmlns:a16="http://schemas.microsoft.com/office/drawing/2014/main" id="{F460AC0B-516C-1865-FB05-3AB115955202}"/>
              </a:ext>
            </a:extLst>
          </p:cNvPr>
          <p:cNvSpPr txBox="1"/>
          <p:nvPr/>
        </p:nvSpPr>
        <p:spPr>
          <a:xfrm>
            <a:off x="601980" y="3374959"/>
            <a:ext cx="5981700" cy="2862322"/>
          </a:xfrm>
          <a:prstGeom prst="rect">
            <a:avLst/>
          </a:prstGeom>
          <a:noFill/>
          <a:ln w="12700" cap="flat">
            <a:noFill/>
            <a:miter lim="400000"/>
          </a:ln>
          <a:effectLst/>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ru-RU" b="1" i="0" u="none" strike="noStrike" kern="0" cap="none" spc="0" normalizeH="0" baseline="0" noProof="0" dirty="0">
                <a:ln>
                  <a:noFill/>
                </a:ln>
                <a:solidFill>
                  <a:sysClr val="windowText" lastClr="000000"/>
                </a:solidFill>
                <a:effectLst/>
                <a:uLnTx/>
                <a:uFillTx/>
                <a:latin typeface="+mn-lt"/>
              </a:rPr>
              <a:t>3. Особенности контрольно-оценочной деятельности в первом классе. </a:t>
            </a:r>
          </a:p>
          <a:p>
            <a:pPr marL="0" marR="0" lvl="0" indent="0" algn="l" defTabSz="914400" eaLnBrk="1" fontAlgn="auto" latinLnBrk="0" hangingPunct="1">
              <a:lnSpc>
                <a:spcPct val="100000"/>
              </a:lnSpc>
              <a:spcBef>
                <a:spcPts val="0"/>
              </a:spcBef>
              <a:spcAft>
                <a:spcPts val="0"/>
              </a:spcAft>
              <a:buClrTx/>
              <a:buSzTx/>
              <a:buFontTx/>
              <a:buNone/>
              <a:tabLst/>
              <a:defRPr/>
            </a:pPr>
            <a:r>
              <a:rPr kumimoji="0" lang="ru-RU" b="0" i="0" u="none" strike="noStrike" kern="0" cap="none" spc="0" normalizeH="0" baseline="0" noProof="0" dirty="0">
                <a:ln>
                  <a:noFill/>
                </a:ln>
                <a:solidFill>
                  <a:sysClr val="windowText" lastClr="000000"/>
                </a:solidFill>
                <a:effectLst/>
                <a:uLnTx/>
                <a:uFillTx/>
                <a:latin typeface="+mn-lt"/>
              </a:rPr>
              <a:t>Учитель организует необходимую работу по ознакомлению детей, их родителей с особенностями контрольно-оценочной деятельности в первом классе, разъясняет им необходимость и целесообразность идеи организации контроля достижений ребенка без балльной оценки. Результаты работы первоклассников оцениваются только словесно. </a:t>
            </a:r>
          </a:p>
        </p:txBody>
      </p:sp>
      <p:pic>
        <p:nvPicPr>
          <p:cNvPr id="6" name="Рисунок 5">
            <a:extLst>
              <a:ext uri="{FF2B5EF4-FFF2-40B4-BE49-F238E27FC236}">
                <a16:creationId xmlns:a16="http://schemas.microsoft.com/office/drawing/2014/main" id="{A7C035FA-D667-0271-9C99-ACA7FFF255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57382" y="3117459"/>
            <a:ext cx="1938993" cy="1938993"/>
          </a:xfrm>
          <a:prstGeom prst="rect">
            <a:avLst/>
          </a:prstGeom>
        </p:spPr>
      </p:pic>
      <p:sp>
        <p:nvSpPr>
          <p:cNvPr id="7" name="TextBox 6">
            <a:extLst>
              <a:ext uri="{FF2B5EF4-FFF2-40B4-BE49-F238E27FC236}">
                <a16:creationId xmlns:a16="http://schemas.microsoft.com/office/drawing/2014/main" id="{59459B17-D232-C214-D8CC-DFBDFE6D7F5C}"/>
              </a:ext>
            </a:extLst>
          </p:cNvPr>
          <p:cNvSpPr txBox="1"/>
          <p:nvPr/>
        </p:nvSpPr>
        <p:spPr>
          <a:xfrm>
            <a:off x="6780627" y="5129286"/>
            <a:ext cx="5092505" cy="923330"/>
          </a:xfrm>
          <a:prstGeom prst="rect">
            <a:avLst/>
          </a:prstGeom>
          <a:noFill/>
        </p:spPr>
        <p:txBody>
          <a:bodyPr wrap="square" rtlCol="0">
            <a:spAutoFit/>
          </a:bodyPr>
          <a:lstStyle/>
          <a:p>
            <a:pPr algn="ctr"/>
            <a:r>
              <a:rPr lang="ru-RU" i="1" dirty="0">
                <a:latin typeface="+mn-lt"/>
                <a:hlinkClick r:id="rId3"/>
              </a:rPr>
              <a:t>Методические рекомендации по организации процесса адаптации первоклассников</a:t>
            </a:r>
            <a:endParaRPr lang="ru-RU" i="1" dirty="0">
              <a:latin typeface="+mn-lt"/>
            </a:endParaRPr>
          </a:p>
        </p:txBody>
      </p:sp>
    </p:spTree>
    <p:extLst>
      <p:ext uri="{BB962C8B-B14F-4D97-AF65-F5344CB8AC3E}">
        <p14:creationId xmlns:p14="http://schemas.microsoft.com/office/powerpoint/2010/main" val="2268364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DF21BF-3EC4-F236-267F-385D093ECBF4}"/>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CABB5327-D4ED-6189-FBD8-7D7F4D785E87}"/>
              </a:ext>
            </a:extLst>
          </p:cNvPr>
          <p:cNvSpPr>
            <a:spLocks noGrp="1"/>
          </p:cNvSpPr>
          <p:nvPr>
            <p:ph type="body" sz="quarter" idx="13"/>
          </p:nvPr>
        </p:nvSpPr>
        <p:spPr/>
        <p:txBody>
          <a:bodyPr>
            <a:normAutofit/>
          </a:bodyPr>
          <a:lstStyle/>
          <a:p>
            <a:endParaRPr lang="ru-RU" dirty="0"/>
          </a:p>
          <a:p>
            <a:endParaRPr lang="ru-RU" dirty="0"/>
          </a:p>
        </p:txBody>
      </p:sp>
      <p:sp>
        <p:nvSpPr>
          <p:cNvPr id="4" name="TextBox 3">
            <a:extLst>
              <a:ext uri="{FF2B5EF4-FFF2-40B4-BE49-F238E27FC236}">
                <a16:creationId xmlns:a16="http://schemas.microsoft.com/office/drawing/2014/main" id="{208F1987-83C6-7EE8-B6C7-B8C043BE487F}"/>
              </a:ext>
            </a:extLst>
          </p:cNvPr>
          <p:cNvSpPr txBox="1"/>
          <p:nvPr/>
        </p:nvSpPr>
        <p:spPr>
          <a:xfrm>
            <a:off x="2224232" y="397747"/>
            <a:ext cx="8137451" cy="923330"/>
          </a:xfrm>
          <a:prstGeom prst="rect">
            <a:avLst/>
          </a:prstGeom>
        </p:spPr>
        <p:txBody>
          <a:bodyPr wrap="square">
            <a:spAutoFit/>
          </a:bodyPr>
          <a:lstStyle>
            <a:lvl1pPr>
              <a:defRPr sz="1600">
                <a:solidFill>
                  <a:schemeClr val="bg1"/>
                </a:solidFill>
                <a:latin typeface="Arial"/>
                <a:cs typeface="Arial"/>
              </a:defRPr>
            </a:lvl1pPr>
          </a:lstStyle>
          <a:p>
            <a:r>
              <a:rPr lang="ru-RU" sz="1800" dirty="0"/>
              <a:t>Изучение учебных предметов в адаптационный период (сентябрь-октябрь). Планирование недельной нагрузки в условиях ее уменьшения </a:t>
            </a:r>
          </a:p>
          <a:p>
            <a:endParaRPr lang="ru-RU" sz="1800" dirty="0"/>
          </a:p>
        </p:txBody>
      </p:sp>
      <p:sp>
        <p:nvSpPr>
          <p:cNvPr id="2" name="TextBox 1">
            <a:extLst>
              <a:ext uri="{FF2B5EF4-FFF2-40B4-BE49-F238E27FC236}">
                <a16:creationId xmlns:a16="http://schemas.microsoft.com/office/drawing/2014/main" id="{261E7A2A-FD6D-91E4-6E0A-8ED50C65B766}"/>
              </a:ext>
            </a:extLst>
          </p:cNvPr>
          <p:cNvSpPr txBox="1"/>
          <p:nvPr/>
        </p:nvSpPr>
        <p:spPr>
          <a:xfrm>
            <a:off x="558800" y="2499836"/>
            <a:ext cx="11074400" cy="2031325"/>
          </a:xfrm>
          <a:prstGeom prst="rect">
            <a:avLst/>
          </a:prstGeom>
          <a:noFill/>
          <a:ln w="12700" cap="flat">
            <a:noFill/>
            <a:miter lim="400000"/>
          </a:ln>
          <a:effectLst/>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ru-RU" b="0" i="0" u="none" strike="noStrike" kern="0" cap="none" spc="0" normalizeH="0" baseline="0" noProof="0" dirty="0">
                <a:ln>
                  <a:noFill/>
                </a:ln>
                <a:solidFill>
                  <a:sysClr val="windowText" lastClr="000000"/>
                </a:solidFill>
                <a:effectLst/>
                <a:uLnTx/>
                <a:uFillTx/>
                <a:latin typeface="+mn-lt"/>
              </a:rPr>
              <a:t>В сентябре-октябре недельная нагрузка первоклассников не превышает 15 часов, то есть при пятидневной учебной неделе – 3 урока в день/ 16 часов при наличии 3-го часа физкультуры. </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ru-RU" b="0" i="0" u="none" strike="noStrike" kern="0" cap="none" spc="0" normalizeH="0" baseline="0" noProof="0" dirty="0">
              <a:ln>
                <a:noFill/>
              </a:ln>
              <a:solidFill>
                <a:sysClr val="windowText" lastClr="000000"/>
              </a:solidFill>
              <a:effectLst/>
              <a:uLnTx/>
              <a:uFillTx/>
              <a:latin typeface="+mn-lt"/>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ru-RU" b="0" i="0" u="sng" strike="noStrike" kern="0" cap="none" spc="0" normalizeH="0" baseline="0" noProof="0" dirty="0">
                <a:ln>
                  <a:noFill/>
                </a:ln>
                <a:solidFill>
                  <a:sysClr val="windowText" lastClr="000000"/>
                </a:solidFill>
                <a:effectLst/>
                <a:uLnTx/>
                <a:uFillTx/>
                <a:latin typeface="+mn-lt"/>
              </a:rPr>
              <a:t>При сокращении часов необходимо учитывать следующие рекомендации:</a:t>
            </a:r>
          </a:p>
          <a:p>
            <a:pPr marL="0" marR="0" lvl="0" indent="0" algn="l" defTabSz="914400" eaLnBrk="1" fontAlgn="auto" latinLnBrk="0" hangingPunct="1">
              <a:lnSpc>
                <a:spcPct val="100000"/>
              </a:lnSpc>
              <a:spcBef>
                <a:spcPts val="0"/>
              </a:spcBef>
              <a:spcAft>
                <a:spcPts val="0"/>
              </a:spcAft>
              <a:buClrTx/>
              <a:buSzTx/>
              <a:buFontTx/>
              <a:buNone/>
              <a:tabLst/>
              <a:defRPr/>
            </a:pPr>
            <a:r>
              <a:rPr kumimoji="0" lang="ru-RU" b="0" i="0" u="none" strike="noStrike" kern="0" cap="none" spc="0" normalizeH="0" baseline="0" noProof="0" dirty="0">
                <a:ln>
                  <a:noFill/>
                </a:ln>
                <a:solidFill>
                  <a:sysClr val="windowText" lastClr="000000"/>
                </a:solidFill>
                <a:effectLst/>
                <a:uLnTx/>
                <a:uFillTx/>
                <a:latin typeface="+mn-lt"/>
              </a:rPr>
              <a:t>в первую очередь уменьшаются часы учебных предметов, которые имеют максимальное количество баллов по шкале трудности – математика, русский язык, окружающий мир, литературное чтение. Вместе с тем сокращение допускается не более, чем 1 час в неделю по каждому предмету.  </a:t>
            </a:r>
          </a:p>
        </p:txBody>
      </p:sp>
    </p:spTree>
    <p:extLst>
      <p:ext uri="{BB962C8B-B14F-4D97-AF65-F5344CB8AC3E}">
        <p14:creationId xmlns:p14="http://schemas.microsoft.com/office/powerpoint/2010/main" val="13032129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2A45DC0-EA80-0EE2-4B9C-57FCF065BB68}"/>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603FD1C9-929A-5AE6-FBDE-414A3438F14D}"/>
              </a:ext>
            </a:extLst>
          </p:cNvPr>
          <p:cNvSpPr>
            <a:spLocks noGrp="1"/>
          </p:cNvSpPr>
          <p:nvPr>
            <p:ph type="body" sz="quarter" idx="13"/>
          </p:nvPr>
        </p:nvSpPr>
        <p:spPr/>
        <p:txBody>
          <a:bodyPr>
            <a:normAutofit/>
          </a:bodyPr>
          <a:lstStyle/>
          <a:p>
            <a:endParaRPr lang="ru-RU" dirty="0"/>
          </a:p>
          <a:p>
            <a:endParaRPr lang="ru-RU" dirty="0"/>
          </a:p>
        </p:txBody>
      </p:sp>
      <p:sp>
        <p:nvSpPr>
          <p:cNvPr id="4" name="TextBox 3">
            <a:extLst>
              <a:ext uri="{FF2B5EF4-FFF2-40B4-BE49-F238E27FC236}">
                <a16:creationId xmlns:a16="http://schemas.microsoft.com/office/drawing/2014/main" id="{DF61B65D-432B-B30A-E4A4-A4D7952F3DD5}"/>
              </a:ext>
            </a:extLst>
          </p:cNvPr>
          <p:cNvSpPr txBox="1"/>
          <p:nvPr/>
        </p:nvSpPr>
        <p:spPr>
          <a:xfrm>
            <a:off x="2224232" y="397747"/>
            <a:ext cx="8137451" cy="923330"/>
          </a:xfrm>
          <a:prstGeom prst="rect">
            <a:avLst/>
          </a:prstGeom>
        </p:spPr>
        <p:txBody>
          <a:bodyPr wrap="square">
            <a:spAutoFit/>
          </a:bodyPr>
          <a:lstStyle>
            <a:lvl1pPr>
              <a:defRPr sz="1600">
                <a:solidFill>
                  <a:schemeClr val="bg1"/>
                </a:solidFill>
                <a:latin typeface="Arial"/>
                <a:cs typeface="Arial"/>
              </a:defRPr>
            </a:lvl1pPr>
          </a:lstStyle>
          <a:p>
            <a:r>
              <a:rPr lang="ru-RU" sz="1800" dirty="0"/>
              <a:t>Изучение учебных предметов в адаптационный период (сентябрь-октябрь). Планирование недельной нагрузки в условиях ее уменьшения </a:t>
            </a:r>
          </a:p>
          <a:p>
            <a:endParaRPr lang="ru-RU" sz="1800" dirty="0"/>
          </a:p>
        </p:txBody>
      </p:sp>
      <p:sp>
        <p:nvSpPr>
          <p:cNvPr id="3" name="TextBox 2">
            <a:extLst>
              <a:ext uri="{FF2B5EF4-FFF2-40B4-BE49-F238E27FC236}">
                <a16:creationId xmlns:a16="http://schemas.microsoft.com/office/drawing/2014/main" id="{1E9B3DDC-18B9-7682-E06D-72FEE6429A3E}"/>
              </a:ext>
            </a:extLst>
          </p:cNvPr>
          <p:cNvSpPr txBox="1"/>
          <p:nvPr/>
        </p:nvSpPr>
        <p:spPr>
          <a:xfrm>
            <a:off x="422275" y="1373075"/>
            <a:ext cx="11347450" cy="4524315"/>
          </a:xfrm>
          <a:prstGeom prst="rect">
            <a:avLst/>
          </a:prstGeom>
          <a:noFill/>
          <a:ln w="12700" cap="flat">
            <a:noFill/>
            <a:miter lim="400000"/>
          </a:ln>
          <a:effectLst/>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ru-RU" b="0" i="0" u="none" strike="noStrike" kern="0" cap="none" spc="0" normalizeH="0" baseline="0" noProof="0" dirty="0">
                <a:ln>
                  <a:noFill/>
                </a:ln>
                <a:solidFill>
                  <a:sysClr val="windowText" lastClr="000000"/>
                </a:solidFill>
                <a:effectLst/>
                <a:uLnTx/>
                <a:uFillTx/>
                <a:latin typeface="+mn-lt"/>
              </a:rPr>
              <a:t>Учебные предметы «Русский язык», «Математика» сокращаются на один час в неделю, а «Литературное чтение» на 0,5 часа. Как планировать содержание уроков в этом случае, описано в методических рекомендациях ниже. </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ru-RU" b="0" i="0" u="none" strike="noStrike" kern="0" cap="none" spc="0" normalizeH="0" baseline="0" noProof="0" dirty="0">
              <a:ln>
                <a:noFill/>
              </a:ln>
              <a:solidFill>
                <a:sysClr val="windowText" lastClr="000000"/>
              </a:solidFill>
              <a:effectLst/>
              <a:uLnTx/>
              <a:uFillTx/>
              <a:latin typeface="+mn-lt"/>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ru-RU" b="0" i="0" u="none" strike="noStrike" kern="0" cap="none" spc="0" normalizeH="0" baseline="0" noProof="0" dirty="0">
                <a:ln>
                  <a:noFill/>
                </a:ln>
                <a:solidFill>
                  <a:sysClr val="windowText" lastClr="000000"/>
                </a:solidFill>
                <a:effectLst/>
                <a:uLnTx/>
                <a:uFillTx/>
                <a:latin typeface="+mn-lt"/>
              </a:rPr>
              <a:t>Учебный предмет «Окружающий мир»: целесообразно в сентябре-октябре проводить по 1 уроку в неделю. Учитель может компенсировать содержание второго урока за счет проведения наблюдений, целевых прогулок и экскурсий в природу, в учреждения культуры и места трудовой деятельности людей. </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ru-RU" b="0" i="0" u="none" strike="noStrike" kern="0" cap="none" spc="0" normalizeH="0" baseline="0" noProof="0" dirty="0">
              <a:ln>
                <a:noFill/>
              </a:ln>
              <a:solidFill>
                <a:sysClr val="windowText" lastClr="000000"/>
              </a:solidFill>
              <a:effectLst/>
              <a:uLnTx/>
              <a:uFillTx/>
              <a:latin typeface="+mn-lt"/>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ru-RU" b="0" i="0" u="none" strike="noStrike" kern="0" cap="none" spc="0" normalizeH="0" baseline="0" noProof="0" dirty="0">
                <a:ln>
                  <a:noFill/>
                </a:ln>
                <a:solidFill>
                  <a:sysClr val="windowText" lastClr="000000"/>
                </a:solidFill>
                <a:effectLst/>
                <a:uLnTx/>
                <a:uFillTx/>
                <a:latin typeface="+mn-lt"/>
              </a:rPr>
              <a:t>Учебные предметы «Музыка» и «Изобразительное искусство» сокращаются на 0,5 часа. Это означает, что возможны два варианта планирования этих уроков: 1) проведение одного урока в неделю в режиме 8 интеграции содержания изо и музыки; 2) проведение по очереди уроков по изо и музыке: первая и третья неделя – урок изобразительного искусства; вторая и четвертая неделя – урок музыки. </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ru-RU" b="0" i="0" u="none" strike="noStrike" kern="0" cap="none" spc="0" normalizeH="0" baseline="0" noProof="0" dirty="0">
              <a:ln>
                <a:noFill/>
              </a:ln>
              <a:solidFill>
                <a:sysClr val="windowText" lastClr="000000"/>
              </a:solidFill>
              <a:effectLst/>
              <a:uLnTx/>
              <a:uFillTx/>
              <a:latin typeface="+mn-lt"/>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ru-RU" b="0" i="0" u="none" strike="noStrike" kern="0" cap="none" spc="0" normalizeH="0" baseline="0" noProof="0" dirty="0">
                <a:ln>
                  <a:noFill/>
                </a:ln>
                <a:solidFill>
                  <a:sysClr val="windowText" lastClr="000000"/>
                </a:solidFill>
                <a:effectLst/>
                <a:uLnTx/>
                <a:uFillTx/>
                <a:latin typeface="+mn-lt"/>
              </a:rPr>
              <a:t>«Труд (технология)» – рекомендуется в период адаптации к школе уменьшить число часов и проводить уроки труда через неделю. </a:t>
            </a:r>
          </a:p>
        </p:txBody>
      </p:sp>
    </p:spTree>
    <p:extLst>
      <p:ext uri="{BB962C8B-B14F-4D97-AF65-F5344CB8AC3E}">
        <p14:creationId xmlns:p14="http://schemas.microsoft.com/office/powerpoint/2010/main" val="26908830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86CB1B-56AE-6255-132B-754456D53653}"/>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E952E086-9EBF-0586-FFE1-3858F02E84BC}"/>
              </a:ext>
            </a:extLst>
          </p:cNvPr>
          <p:cNvSpPr>
            <a:spLocks noGrp="1"/>
          </p:cNvSpPr>
          <p:nvPr>
            <p:ph type="body" sz="quarter" idx="13"/>
          </p:nvPr>
        </p:nvSpPr>
        <p:spPr/>
        <p:txBody>
          <a:bodyPr>
            <a:normAutofit/>
          </a:bodyPr>
          <a:lstStyle/>
          <a:p>
            <a:endParaRPr lang="ru-RU" dirty="0"/>
          </a:p>
          <a:p>
            <a:endParaRPr lang="ru-RU" dirty="0"/>
          </a:p>
        </p:txBody>
      </p:sp>
      <p:sp>
        <p:nvSpPr>
          <p:cNvPr id="4" name="TextBox 3">
            <a:extLst>
              <a:ext uri="{FF2B5EF4-FFF2-40B4-BE49-F238E27FC236}">
                <a16:creationId xmlns:a16="http://schemas.microsoft.com/office/drawing/2014/main" id="{C1E5D4A2-94FC-7683-7D9C-002776663681}"/>
              </a:ext>
            </a:extLst>
          </p:cNvPr>
          <p:cNvSpPr txBox="1"/>
          <p:nvPr/>
        </p:nvSpPr>
        <p:spPr>
          <a:xfrm>
            <a:off x="2224232" y="380824"/>
            <a:ext cx="8137451" cy="707886"/>
          </a:xfrm>
          <a:prstGeom prst="rect">
            <a:avLst/>
          </a:prstGeom>
        </p:spPr>
        <p:txBody>
          <a:bodyPr wrap="square">
            <a:spAutoFit/>
          </a:bodyPr>
          <a:lstStyle>
            <a:lvl1pPr>
              <a:defRPr sz="1600">
                <a:solidFill>
                  <a:schemeClr val="bg1"/>
                </a:solidFill>
                <a:latin typeface="Arial"/>
                <a:cs typeface="Arial"/>
              </a:defRPr>
            </a:lvl1pPr>
          </a:lstStyle>
          <a:p>
            <a:r>
              <a:rPr lang="ru-RU" sz="2000" dirty="0"/>
              <a:t>Особенности изучения русского языка и литературного чтения (период обучения грамоте) в сентябре-октябре</a:t>
            </a:r>
          </a:p>
        </p:txBody>
      </p:sp>
      <p:sp>
        <p:nvSpPr>
          <p:cNvPr id="2" name="TextBox 1">
            <a:extLst>
              <a:ext uri="{FF2B5EF4-FFF2-40B4-BE49-F238E27FC236}">
                <a16:creationId xmlns:a16="http://schemas.microsoft.com/office/drawing/2014/main" id="{17F7B438-599F-27E1-9AB4-ECDDA310BA1E}"/>
              </a:ext>
            </a:extLst>
          </p:cNvPr>
          <p:cNvSpPr txBox="1"/>
          <p:nvPr/>
        </p:nvSpPr>
        <p:spPr>
          <a:xfrm>
            <a:off x="647700" y="1423241"/>
            <a:ext cx="11156950" cy="3970318"/>
          </a:xfrm>
          <a:prstGeom prst="rect">
            <a:avLst/>
          </a:prstGeom>
          <a:noFill/>
          <a:ln w="12700" cap="flat">
            <a:noFill/>
            <a:miter lim="400000"/>
          </a:ln>
          <a:effectLst/>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ru-RU" b="0" i="0" u="none" strike="noStrike" kern="0" cap="none" spc="0" normalizeH="0" baseline="0" noProof="0" dirty="0">
                <a:ln>
                  <a:noFill/>
                </a:ln>
                <a:solidFill>
                  <a:sysClr val="windowText" lastClr="000000"/>
                </a:solidFill>
                <a:effectLst/>
                <a:uLnTx/>
                <a:uFillTx/>
                <a:latin typeface="+mn-lt"/>
              </a:rPr>
              <a:t>а) избегать сокращения общего объема учебного времени, отводимого в программе на отработку действий звукового анализа и моделирования, так как они является основой успешности дальнейшего изучения русского языка, фундаментом будущей орфографической грамотности; </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ru-RU" b="0" i="0" u="none" strike="noStrike" kern="0" cap="none" spc="0" normalizeH="0" baseline="0" noProof="0" dirty="0">
              <a:ln>
                <a:noFill/>
              </a:ln>
              <a:solidFill>
                <a:sysClr val="windowText" lastClr="000000"/>
              </a:solidFill>
              <a:effectLst/>
              <a:uLnTx/>
              <a:uFillTx/>
              <a:latin typeface="+mn-lt"/>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ru-RU" b="0" i="0" u="none" strike="noStrike" kern="0" cap="none" spc="0" normalizeH="0" baseline="0" noProof="0" dirty="0">
                <a:ln>
                  <a:noFill/>
                </a:ln>
                <a:solidFill>
                  <a:sysClr val="windowText" lastClr="000000"/>
                </a:solidFill>
                <a:effectLst/>
                <a:uLnTx/>
                <a:uFillTx/>
                <a:latin typeface="+mn-lt"/>
              </a:rPr>
              <a:t>б) не планировать изучение на одном уроке двух разных букв и не исключать обобщающие уроки, на которых предусмотрена отработка группы изученных букв; </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ru-RU" b="0" i="0" u="none" strike="noStrike" kern="0" cap="none" spc="0" normalizeH="0" baseline="0" noProof="0" dirty="0">
              <a:ln>
                <a:noFill/>
              </a:ln>
              <a:solidFill>
                <a:sysClr val="windowText" lastClr="000000"/>
              </a:solidFill>
              <a:effectLst/>
              <a:uLnTx/>
              <a:uFillTx/>
              <a:latin typeface="+mn-lt"/>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ru-RU" b="0" i="0" u="none" strike="noStrike" kern="0" cap="none" spc="0" normalizeH="0" baseline="0" noProof="0" dirty="0">
                <a:ln>
                  <a:noFill/>
                </a:ln>
                <a:solidFill>
                  <a:sysClr val="windowText" lastClr="000000"/>
                </a:solidFill>
                <a:effectLst/>
                <a:uLnTx/>
                <a:uFillTx/>
                <a:latin typeface="+mn-lt"/>
              </a:rPr>
              <a:t>в) исключить интенсификацию обучения написания букв и не сокращать подготовительный период до введения первой буквы, поскольку современные первоклассники не отличаются высоким уровнем развития мелкой моторики, у многих обучающихся существуют проблемы со зрительным и пространственным восприятием, со зрительно-моторными координациями; если в первые недели ускорять процесс овладения графическим навыком и не давать первоклассникам возможности преодолеть имеющиеся проблемы, то у значительного числа детей проблемы с почерком останутся надолго.</a:t>
            </a:r>
          </a:p>
        </p:txBody>
      </p:sp>
    </p:spTree>
    <p:extLst>
      <p:ext uri="{BB962C8B-B14F-4D97-AF65-F5344CB8AC3E}">
        <p14:creationId xmlns:p14="http://schemas.microsoft.com/office/powerpoint/2010/main" val="19416912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A807BA-EED9-9140-BF67-9A94DA480938}"/>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A26F2901-B008-D4C8-650C-4F52189A8B4F}"/>
              </a:ext>
            </a:extLst>
          </p:cNvPr>
          <p:cNvSpPr>
            <a:spLocks noGrp="1"/>
          </p:cNvSpPr>
          <p:nvPr>
            <p:ph type="body" sz="quarter" idx="13"/>
          </p:nvPr>
        </p:nvSpPr>
        <p:spPr/>
        <p:txBody>
          <a:bodyPr>
            <a:normAutofit/>
          </a:bodyPr>
          <a:lstStyle/>
          <a:p>
            <a:endParaRPr lang="ru-RU" dirty="0"/>
          </a:p>
          <a:p>
            <a:endParaRPr lang="ru-RU" dirty="0"/>
          </a:p>
        </p:txBody>
      </p:sp>
      <p:sp>
        <p:nvSpPr>
          <p:cNvPr id="4" name="TextBox 3">
            <a:extLst>
              <a:ext uri="{FF2B5EF4-FFF2-40B4-BE49-F238E27FC236}">
                <a16:creationId xmlns:a16="http://schemas.microsoft.com/office/drawing/2014/main" id="{12E1EFD0-EEF5-2680-023E-A4FB081443D1}"/>
              </a:ext>
            </a:extLst>
          </p:cNvPr>
          <p:cNvSpPr txBox="1"/>
          <p:nvPr/>
        </p:nvSpPr>
        <p:spPr>
          <a:xfrm>
            <a:off x="2224232" y="525636"/>
            <a:ext cx="8137451" cy="400110"/>
          </a:xfrm>
          <a:prstGeom prst="rect">
            <a:avLst/>
          </a:prstGeom>
        </p:spPr>
        <p:txBody>
          <a:bodyPr wrap="square">
            <a:spAutoFit/>
          </a:bodyPr>
          <a:lstStyle>
            <a:lvl1pPr>
              <a:defRPr sz="1600">
                <a:solidFill>
                  <a:schemeClr val="bg1"/>
                </a:solidFill>
                <a:latin typeface="Arial"/>
                <a:cs typeface="Arial"/>
              </a:defRPr>
            </a:lvl1pPr>
          </a:lstStyle>
          <a:p>
            <a:r>
              <a:rPr lang="ru-RU" sz="2000" dirty="0"/>
              <a:t>Особенности изучения математики в сентябре-октябре </a:t>
            </a:r>
          </a:p>
        </p:txBody>
      </p:sp>
      <p:pic>
        <p:nvPicPr>
          <p:cNvPr id="3" name="Рисунок 2">
            <a:extLst>
              <a:ext uri="{FF2B5EF4-FFF2-40B4-BE49-F238E27FC236}">
                <a16:creationId xmlns:a16="http://schemas.microsoft.com/office/drawing/2014/main" id="{C6A08D00-40E1-7EF1-F09F-24E287E65BB3}"/>
              </a:ext>
            </a:extLst>
          </p:cNvPr>
          <p:cNvPicPr>
            <a:picLocks noChangeAspect="1"/>
          </p:cNvPicPr>
          <p:nvPr/>
        </p:nvPicPr>
        <p:blipFill>
          <a:blip r:embed="rId2"/>
          <a:stretch>
            <a:fillRect/>
          </a:stretch>
        </p:blipFill>
        <p:spPr>
          <a:xfrm>
            <a:off x="241453" y="1346200"/>
            <a:ext cx="5641819" cy="4337148"/>
          </a:xfrm>
          <a:prstGeom prst="rect">
            <a:avLst/>
          </a:prstGeom>
        </p:spPr>
      </p:pic>
      <p:sp>
        <p:nvSpPr>
          <p:cNvPr id="5" name="TextBox 4">
            <a:extLst>
              <a:ext uri="{FF2B5EF4-FFF2-40B4-BE49-F238E27FC236}">
                <a16:creationId xmlns:a16="http://schemas.microsoft.com/office/drawing/2014/main" id="{AFEA683F-F35A-6281-8175-DC9A369D7CB0}"/>
              </a:ext>
            </a:extLst>
          </p:cNvPr>
          <p:cNvSpPr txBox="1"/>
          <p:nvPr/>
        </p:nvSpPr>
        <p:spPr>
          <a:xfrm>
            <a:off x="6096000" y="2042663"/>
            <a:ext cx="5345112" cy="1200329"/>
          </a:xfrm>
          <a:prstGeom prst="rect">
            <a:avLst/>
          </a:prstGeom>
          <a:noFill/>
          <a:ln w="12700" cap="flat">
            <a:noFill/>
            <a:miter lim="400000"/>
          </a:ln>
          <a:effectLst/>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ru-RU" b="0" i="0" u="none" strike="noStrike" kern="0" cap="none" spc="0" normalizeH="0" baseline="0" noProof="0" dirty="0">
                <a:ln>
                  <a:noFill/>
                </a:ln>
                <a:solidFill>
                  <a:sysClr val="windowText" lastClr="000000"/>
                </a:solidFill>
                <a:effectLst/>
                <a:uLnTx/>
                <a:uFillTx/>
                <a:latin typeface="+mn-lt"/>
              </a:rPr>
              <a:t>Содержание, имеющее практический характер, будет осваиваться учеником в формах, отличных от обычного урока. Выделим это содержание и возможные формы работы. </a:t>
            </a:r>
          </a:p>
        </p:txBody>
      </p:sp>
      <p:pic>
        <p:nvPicPr>
          <p:cNvPr id="6" name="Рисунок 5">
            <a:extLst>
              <a:ext uri="{FF2B5EF4-FFF2-40B4-BE49-F238E27FC236}">
                <a16:creationId xmlns:a16="http://schemas.microsoft.com/office/drawing/2014/main" id="{FA590090-1874-D1A9-2745-6938C1AB15EE}"/>
              </a:ext>
            </a:extLst>
          </p:cNvPr>
          <p:cNvPicPr>
            <a:picLocks noChangeAspect="1"/>
          </p:cNvPicPr>
          <p:nvPr/>
        </p:nvPicPr>
        <p:blipFill>
          <a:blip r:embed="rId3"/>
          <a:stretch>
            <a:fillRect/>
          </a:stretch>
        </p:blipFill>
        <p:spPr>
          <a:xfrm>
            <a:off x="5902883" y="4359910"/>
            <a:ext cx="6059952" cy="1323438"/>
          </a:xfrm>
          <a:prstGeom prst="rect">
            <a:avLst/>
          </a:prstGeom>
        </p:spPr>
      </p:pic>
    </p:spTree>
    <p:extLst>
      <p:ext uri="{BB962C8B-B14F-4D97-AF65-F5344CB8AC3E}">
        <p14:creationId xmlns:p14="http://schemas.microsoft.com/office/powerpoint/2010/main" val="28713507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2C0C21-2023-3F85-EAF1-E76B706E5191}"/>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EE0D43A3-ECEF-3A8D-B175-08B03529AEB8}"/>
              </a:ext>
            </a:extLst>
          </p:cNvPr>
          <p:cNvSpPr>
            <a:spLocks noGrp="1"/>
          </p:cNvSpPr>
          <p:nvPr>
            <p:ph type="body" sz="quarter" idx="13"/>
          </p:nvPr>
        </p:nvSpPr>
        <p:spPr/>
        <p:txBody>
          <a:bodyPr>
            <a:normAutofit/>
          </a:bodyPr>
          <a:lstStyle/>
          <a:p>
            <a:endParaRPr lang="ru-RU" dirty="0"/>
          </a:p>
          <a:p>
            <a:endParaRPr lang="ru-RU" dirty="0"/>
          </a:p>
        </p:txBody>
      </p:sp>
      <p:sp>
        <p:nvSpPr>
          <p:cNvPr id="4" name="TextBox 3">
            <a:extLst>
              <a:ext uri="{FF2B5EF4-FFF2-40B4-BE49-F238E27FC236}">
                <a16:creationId xmlns:a16="http://schemas.microsoft.com/office/drawing/2014/main" id="{A89A7778-8EB3-8811-FD15-0B7DF3699F30}"/>
              </a:ext>
            </a:extLst>
          </p:cNvPr>
          <p:cNvSpPr txBox="1"/>
          <p:nvPr/>
        </p:nvSpPr>
        <p:spPr>
          <a:xfrm>
            <a:off x="2224232" y="525636"/>
            <a:ext cx="8137451" cy="461665"/>
          </a:xfrm>
          <a:prstGeom prst="rect">
            <a:avLst/>
          </a:prstGeom>
        </p:spPr>
        <p:txBody>
          <a:bodyPr wrap="square">
            <a:spAutoFit/>
          </a:bodyPr>
          <a:lstStyle>
            <a:lvl1pPr>
              <a:defRPr sz="1600">
                <a:solidFill>
                  <a:schemeClr val="bg1"/>
                </a:solidFill>
                <a:latin typeface="Arial"/>
                <a:cs typeface="Arial"/>
              </a:defRPr>
            </a:lvl1pPr>
          </a:lstStyle>
          <a:p>
            <a:r>
              <a:rPr lang="ru-RU" sz="2400" dirty="0"/>
              <a:t>Начальное общее образование</a:t>
            </a:r>
          </a:p>
        </p:txBody>
      </p:sp>
      <p:sp>
        <p:nvSpPr>
          <p:cNvPr id="3" name="TextBox 2">
            <a:extLst>
              <a:ext uri="{FF2B5EF4-FFF2-40B4-BE49-F238E27FC236}">
                <a16:creationId xmlns:a16="http://schemas.microsoft.com/office/drawing/2014/main" id="{515D9411-D803-A7AE-11A7-6B701BF0291F}"/>
              </a:ext>
            </a:extLst>
          </p:cNvPr>
          <p:cNvSpPr txBox="1"/>
          <p:nvPr/>
        </p:nvSpPr>
        <p:spPr>
          <a:xfrm>
            <a:off x="933498" y="1415704"/>
            <a:ext cx="10325003" cy="3970318"/>
          </a:xfrm>
          <a:prstGeom prst="rect">
            <a:avLst/>
          </a:prstGeom>
          <a:noFill/>
          <a:ln w="12700" cap="flat">
            <a:noFill/>
            <a:miter lim="400000"/>
          </a:ln>
          <a:effectLst/>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ru-RU" b="0" i="0" u="none" strike="noStrike" kern="0" cap="none" spc="0" normalizeH="0" baseline="0" noProof="0" dirty="0">
                <a:ln>
                  <a:noFill/>
                </a:ln>
                <a:solidFill>
                  <a:sysClr val="windowText" lastClr="000000"/>
                </a:solidFill>
                <a:effectLst/>
                <a:uLnTx/>
                <a:uFillTx/>
                <a:latin typeface="+mn-lt"/>
              </a:rPr>
              <a:t>Стартовая диагностика </a:t>
            </a:r>
            <a:r>
              <a:rPr kumimoji="0" lang="ru-RU" b="1" i="0" u="none" strike="noStrike" kern="0" cap="none" spc="0" normalizeH="0" baseline="0" noProof="0" dirty="0">
                <a:ln>
                  <a:noFill/>
                </a:ln>
                <a:solidFill>
                  <a:sysClr val="windowText" lastClr="000000"/>
                </a:solidFill>
                <a:effectLst/>
                <a:uLnTx/>
                <a:uFillTx/>
                <a:latin typeface="+mn-lt"/>
              </a:rPr>
              <a:t>проводится администрацией</a:t>
            </a:r>
            <a:r>
              <a:rPr kumimoji="0" lang="ru-RU" b="0" i="0" u="none" strike="noStrike" kern="0" cap="none" spc="0" normalizeH="0" baseline="0" noProof="0" dirty="0">
                <a:ln>
                  <a:noFill/>
                </a:ln>
                <a:solidFill>
                  <a:sysClr val="windowText" lastClr="000000"/>
                </a:solidFill>
                <a:effectLst/>
                <a:uLnTx/>
                <a:uFillTx/>
                <a:latin typeface="+mn-lt"/>
              </a:rPr>
              <a:t> образовательной организации с целью оценки готовности к обучению на уровне начального общего образования.</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ru-RU" b="0" i="0" u="none" strike="noStrike" kern="0" cap="none" spc="0" normalizeH="0" baseline="0" noProof="0" dirty="0">
              <a:ln>
                <a:noFill/>
              </a:ln>
              <a:solidFill>
                <a:sysClr val="windowText" lastClr="000000"/>
              </a:solidFill>
              <a:effectLst/>
              <a:uLnTx/>
              <a:uFillTx/>
              <a:latin typeface="+mn-lt"/>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ru-RU" b="0" i="0" u="none" strike="noStrike" kern="0" cap="none" spc="0" normalizeH="0" baseline="0" noProof="0" dirty="0">
                <a:ln>
                  <a:noFill/>
                </a:ln>
                <a:solidFill>
                  <a:sysClr val="windowText" lastClr="000000"/>
                </a:solidFill>
                <a:effectLst/>
                <a:uLnTx/>
                <a:uFillTx/>
                <a:latin typeface="+mn-lt"/>
              </a:rPr>
              <a:t>Стартовая диагностика проводится </a:t>
            </a:r>
            <a:r>
              <a:rPr kumimoji="0" lang="ru-RU" b="1" i="0" u="none" strike="noStrike" kern="0" cap="none" spc="0" normalizeH="0" baseline="0" noProof="0" dirty="0">
                <a:ln>
                  <a:noFill/>
                </a:ln>
                <a:solidFill>
                  <a:sysClr val="windowText" lastClr="000000"/>
                </a:solidFill>
                <a:effectLst/>
                <a:uLnTx/>
                <a:uFillTx/>
                <a:latin typeface="+mn-lt"/>
              </a:rPr>
              <a:t>в начале 1 класса </a:t>
            </a:r>
            <a:r>
              <a:rPr kumimoji="0" lang="ru-RU" b="0" i="0" u="none" strike="noStrike" kern="0" cap="none" spc="0" normalizeH="0" baseline="0" noProof="0" dirty="0">
                <a:ln>
                  <a:noFill/>
                </a:ln>
                <a:solidFill>
                  <a:sysClr val="windowText" lastClr="000000"/>
                </a:solidFill>
                <a:effectLst/>
                <a:uLnTx/>
                <a:uFillTx/>
                <a:latin typeface="+mn-lt"/>
              </a:rPr>
              <a:t>и выступает как основа (точка отсчета) для оценки динамики образовательных достижений обучающихся. </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ru-RU" b="0" i="0" u="none" strike="noStrike" kern="0" cap="none" spc="0" normalizeH="0" baseline="0" noProof="0" dirty="0">
              <a:ln>
                <a:noFill/>
              </a:ln>
              <a:solidFill>
                <a:sysClr val="windowText" lastClr="000000"/>
              </a:solidFill>
              <a:effectLst/>
              <a:uLnTx/>
              <a:uFillTx/>
              <a:latin typeface="+mn-lt"/>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ru-RU" b="0" i="0" u="none" strike="noStrike" kern="0" cap="none" spc="0" normalizeH="0" baseline="0" noProof="0" dirty="0">
                <a:ln>
                  <a:noFill/>
                </a:ln>
                <a:solidFill>
                  <a:sysClr val="windowText" lastClr="000000"/>
                </a:solidFill>
                <a:effectLst/>
                <a:uLnTx/>
                <a:uFillTx/>
                <a:latin typeface="+mn-lt"/>
              </a:rPr>
              <a:t>Объектом оценки в рамках стартовой диагностики является </a:t>
            </a:r>
            <a:r>
              <a:rPr kumimoji="0" lang="ru-RU" b="1" i="0" u="none" strike="noStrike" kern="0" cap="none" spc="0" normalizeH="0" baseline="0" noProof="0" dirty="0">
                <a:ln>
                  <a:noFill/>
                </a:ln>
                <a:solidFill>
                  <a:sysClr val="windowText" lastClr="000000"/>
                </a:solidFill>
                <a:effectLst/>
                <a:uLnTx/>
                <a:uFillTx/>
                <a:latin typeface="+mn-lt"/>
              </a:rPr>
              <a:t>сформированность предпосылок учебной деятельности, готовность к овладению чтением, грамотой и счетом</a:t>
            </a:r>
            <a:r>
              <a:rPr kumimoji="0" lang="ru-RU" b="0" i="0" u="none" strike="noStrike" kern="0" cap="none" spc="0" normalizeH="0" baseline="0" noProof="0" dirty="0">
                <a:ln>
                  <a:noFill/>
                </a:ln>
                <a:solidFill>
                  <a:sysClr val="windowText" lastClr="000000"/>
                </a:solidFill>
                <a:effectLst/>
                <a:uLnTx/>
                <a:uFillTx/>
                <a:latin typeface="+mn-lt"/>
              </a:rPr>
              <a:t>. </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ru-RU" b="0" i="0" u="none" strike="noStrike" kern="0" cap="none" spc="0" normalizeH="0" baseline="0" noProof="0" dirty="0">
              <a:ln>
                <a:noFill/>
              </a:ln>
              <a:solidFill>
                <a:sysClr val="windowText" lastClr="000000"/>
              </a:solidFill>
              <a:effectLst/>
              <a:uLnTx/>
              <a:uFillTx/>
              <a:latin typeface="+mn-lt"/>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ru-RU" b="0" i="0" u="none" strike="noStrike" kern="0" cap="none" spc="0" normalizeH="0" baseline="0" noProof="0" dirty="0">
                <a:ln>
                  <a:noFill/>
                </a:ln>
                <a:solidFill>
                  <a:sysClr val="windowText" lastClr="000000"/>
                </a:solidFill>
                <a:effectLst/>
                <a:uLnTx/>
                <a:uFillTx/>
                <a:latin typeface="+mn-lt"/>
              </a:rPr>
              <a:t>Стартовая диагностика </a:t>
            </a:r>
            <a:r>
              <a:rPr kumimoji="0" lang="ru-RU" b="1" i="0" u="none" strike="noStrike" kern="0" cap="none" spc="0" normalizeH="0" baseline="0" noProof="0" dirty="0">
                <a:ln>
                  <a:noFill/>
                </a:ln>
                <a:solidFill>
                  <a:sysClr val="windowText" lastClr="000000"/>
                </a:solidFill>
                <a:effectLst/>
                <a:uLnTx/>
                <a:uFillTx/>
                <a:latin typeface="+mn-lt"/>
              </a:rPr>
              <a:t>может проводиться </a:t>
            </a:r>
            <a:r>
              <a:rPr kumimoji="0" lang="ru-RU" b="0" i="0" u="none" strike="noStrike" kern="0" cap="none" spc="0" normalizeH="0" baseline="0" noProof="0" dirty="0">
                <a:ln>
                  <a:noFill/>
                </a:ln>
                <a:solidFill>
                  <a:sysClr val="windowText" lastClr="000000"/>
                </a:solidFill>
                <a:effectLst/>
                <a:uLnTx/>
                <a:uFillTx/>
                <a:latin typeface="+mn-lt"/>
              </a:rPr>
              <a:t>педагогическими работниками с целью оценки готовности к изучению отдельных учебных предметов (разделов). Результаты стартовой диагностики являются основанием для корректировки учебных программ и индивидуализации учебного процесса.</a:t>
            </a:r>
          </a:p>
        </p:txBody>
      </p:sp>
    </p:spTree>
    <p:extLst>
      <p:ext uri="{BB962C8B-B14F-4D97-AF65-F5344CB8AC3E}">
        <p14:creationId xmlns:p14="http://schemas.microsoft.com/office/powerpoint/2010/main" val="11514302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8E856D-6482-A992-BFFF-9219DE47EC60}"/>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97E184FB-B8DE-96F4-F512-3BF84916A4DF}"/>
              </a:ext>
            </a:extLst>
          </p:cNvPr>
          <p:cNvSpPr>
            <a:spLocks noGrp="1"/>
          </p:cNvSpPr>
          <p:nvPr>
            <p:ph type="body" sz="quarter" idx="13"/>
          </p:nvPr>
        </p:nvSpPr>
        <p:spPr/>
        <p:txBody>
          <a:bodyPr>
            <a:normAutofit/>
          </a:bodyPr>
          <a:lstStyle/>
          <a:p>
            <a:endParaRPr lang="ru-RU" dirty="0"/>
          </a:p>
          <a:p>
            <a:endParaRPr lang="ru-RU" dirty="0"/>
          </a:p>
        </p:txBody>
      </p:sp>
      <p:sp>
        <p:nvSpPr>
          <p:cNvPr id="4" name="TextBox 3">
            <a:extLst>
              <a:ext uri="{FF2B5EF4-FFF2-40B4-BE49-F238E27FC236}">
                <a16:creationId xmlns:a16="http://schemas.microsoft.com/office/drawing/2014/main" id="{5CB0CFDC-B9FA-B612-1480-27DC9A1C2AAA}"/>
              </a:ext>
            </a:extLst>
          </p:cNvPr>
          <p:cNvSpPr txBox="1"/>
          <p:nvPr/>
        </p:nvSpPr>
        <p:spPr>
          <a:xfrm>
            <a:off x="2224232" y="525636"/>
            <a:ext cx="8137451" cy="461665"/>
          </a:xfrm>
          <a:prstGeom prst="rect">
            <a:avLst/>
          </a:prstGeom>
        </p:spPr>
        <p:txBody>
          <a:bodyPr wrap="square">
            <a:spAutoFit/>
          </a:bodyPr>
          <a:lstStyle>
            <a:lvl1pPr>
              <a:defRPr sz="1600">
                <a:solidFill>
                  <a:schemeClr val="bg1"/>
                </a:solidFill>
                <a:latin typeface="Arial"/>
                <a:cs typeface="Arial"/>
              </a:defRPr>
            </a:lvl1pPr>
          </a:lstStyle>
          <a:p>
            <a:r>
              <a:rPr lang="ru-RU" sz="2400" dirty="0"/>
              <a:t>Стартовая диагностика</a:t>
            </a:r>
          </a:p>
        </p:txBody>
      </p:sp>
      <p:sp>
        <p:nvSpPr>
          <p:cNvPr id="5" name="TextBox 4">
            <a:extLst>
              <a:ext uri="{FF2B5EF4-FFF2-40B4-BE49-F238E27FC236}">
                <a16:creationId xmlns:a16="http://schemas.microsoft.com/office/drawing/2014/main" id="{6EBC73E1-8ECD-69BA-026A-BB302B21CE26}"/>
              </a:ext>
            </a:extLst>
          </p:cNvPr>
          <p:cNvSpPr txBox="1"/>
          <p:nvPr/>
        </p:nvSpPr>
        <p:spPr>
          <a:xfrm>
            <a:off x="911741" y="1737595"/>
            <a:ext cx="10348137" cy="400110"/>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2000" b="0" i="0" u="none" strike="noStrike" kern="0" cap="none" spc="0" normalizeH="0" baseline="0" noProof="0" dirty="0">
                <a:ln>
                  <a:noFill/>
                </a:ln>
                <a:solidFill>
                  <a:sysClr val="windowText" lastClr="000000"/>
                </a:solidFill>
                <a:effectLst/>
                <a:uLnTx/>
                <a:uFillTx/>
                <a:latin typeface="+mn-lt"/>
                <a:ea typeface="+mj-ea"/>
                <a:cs typeface="+mj-cs"/>
                <a:sym typeface="Helvetica Neue"/>
              </a:rPr>
              <a:t>Материалы стартовой диагностики </a:t>
            </a:r>
            <a:r>
              <a:rPr kumimoji="0" lang="en-US" sz="2000" b="0" i="0" u="none" strike="noStrike" kern="0" cap="none" spc="0" normalizeH="0" baseline="0" noProof="0" dirty="0">
                <a:ln>
                  <a:noFill/>
                </a:ln>
                <a:solidFill>
                  <a:sysClr val="windowText" lastClr="000000"/>
                </a:solidFill>
                <a:effectLst/>
                <a:uLnTx/>
                <a:uFillTx/>
                <a:latin typeface="+mn-lt"/>
                <a:ea typeface="+mj-ea"/>
                <a:cs typeface="+mj-cs"/>
                <a:sym typeface="Helvetica Neue"/>
                <a:hlinkClick r:id="rId2"/>
              </a:rPr>
              <a:t>https://disk.yandex.ru/d/eexCZ8OJuFhCQQ</a:t>
            </a:r>
            <a:r>
              <a:rPr kumimoji="0" lang="ru-RU" sz="2000" b="0" i="0" u="none" strike="noStrike" kern="0" cap="none" spc="0" normalizeH="0" baseline="0" noProof="0" dirty="0">
                <a:ln>
                  <a:noFill/>
                </a:ln>
                <a:solidFill>
                  <a:sysClr val="windowText" lastClr="000000"/>
                </a:solidFill>
                <a:effectLst/>
                <a:uLnTx/>
                <a:uFillTx/>
                <a:latin typeface="+mn-lt"/>
                <a:ea typeface="+mj-ea"/>
                <a:cs typeface="+mj-cs"/>
                <a:sym typeface="Helvetica Neue"/>
              </a:rPr>
              <a:t> </a:t>
            </a:r>
          </a:p>
        </p:txBody>
      </p:sp>
      <p:graphicFrame>
        <p:nvGraphicFramePr>
          <p:cNvPr id="6" name="Таблица 5">
            <a:extLst>
              <a:ext uri="{FF2B5EF4-FFF2-40B4-BE49-F238E27FC236}">
                <a16:creationId xmlns:a16="http://schemas.microsoft.com/office/drawing/2014/main" id="{89F5F217-2F92-7CC6-1BD8-8E3F7BD4BCFB}"/>
              </a:ext>
            </a:extLst>
          </p:cNvPr>
          <p:cNvGraphicFramePr>
            <a:graphicFrameLocks noGrp="1"/>
          </p:cNvGraphicFramePr>
          <p:nvPr>
            <p:extLst>
              <p:ext uri="{D42A27DB-BD31-4B8C-83A1-F6EECF244321}">
                <p14:modId xmlns:p14="http://schemas.microsoft.com/office/powerpoint/2010/main" val="2464969257"/>
              </p:ext>
            </p:extLst>
          </p:nvPr>
        </p:nvGraphicFramePr>
        <p:xfrm>
          <a:off x="1074419" y="2592460"/>
          <a:ext cx="7516688" cy="1177566"/>
        </p:xfrm>
        <a:graphic>
          <a:graphicData uri="http://schemas.openxmlformats.org/drawingml/2006/table">
            <a:tbl>
              <a:tblPr firstRow="1" firstCol="1" lastRow="1" lastCol="1" bandRow="1" bandCol="1"/>
              <a:tblGrid>
                <a:gridCol w="2505225">
                  <a:extLst>
                    <a:ext uri="{9D8B030D-6E8A-4147-A177-3AD203B41FA5}">
                      <a16:colId xmlns:a16="http://schemas.microsoft.com/office/drawing/2014/main" val="3733420193"/>
                    </a:ext>
                  </a:extLst>
                </a:gridCol>
                <a:gridCol w="2505225">
                  <a:extLst>
                    <a:ext uri="{9D8B030D-6E8A-4147-A177-3AD203B41FA5}">
                      <a16:colId xmlns:a16="http://schemas.microsoft.com/office/drawing/2014/main" val="982358030"/>
                    </a:ext>
                  </a:extLst>
                </a:gridCol>
                <a:gridCol w="2506238">
                  <a:extLst>
                    <a:ext uri="{9D8B030D-6E8A-4147-A177-3AD203B41FA5}">
                      <a16:colId xmlns:a16="http://schemas.microsoft.com/office/drawing/2014/main" val="2079928597"/>
                    </a:ext>
                  </a:extLst>
                </a:gridCol>
              </a:tblGrid>
              <a:tr h="392522">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algn="ctr">
                        <a:lnSpc>
                          <a:spcPct val="115000"/>
                        </a:lnSpc>
                        <a:spcAft>
                          <a:spcPts val="1000"/>
                        </a:spcAft>
                        <a:buNone/>
                      </a:pPr>
                      <a:r>
                        <a:rPr lang="ru-RU" sz="1800" b="1" dirty="0">
                          <a:latin typeface="+mn-lt"/>
                          <a:ea typeface="+mj-ea"/>
                          <a:cs typeface="+mj-cs"/>
                          <a:sym typeface="Helvetica Neue"/>
                        </a:rPr>
                        <a:t>100% - 80%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algn="ctr">
                        <a:lnSpc>
                          <a:spcPct val="115000"/>
                        </a:lnSpc>
                        <a:spcAft>
                          <a:spcPts val="1000"/>
                        </a:spcAft>
                        <a:buNone/>
                      </a:pPr>
                      <a:r>
                        <a:rPr lang="ru-RU" sz="1800" b="1" dirty="0">
                          <a:latin typeface="+mn-lt"/>
                          <a:ea typeface="+mj-ea"/>
                          <a:cs typeface="+mj-cs"/>
                          <a:sym typeface="Helvetica Neue"/>
                        </a:rPr>
                        <a:t>79% – 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algn="ctr">
                        <a:lnSpc>
                          <a:spcPct val="115000"/>
                        </a:lnSpc>
                        <a:spcAft>
                          <a:spcPts val="1000"/>
                        </a:spcAft>
                        <a:buNone/>
                      </a:pPr>
                      <a:r>
                        <a:rPr lang="ru-RU" sz="1800" b="1" dirty="0">
                          <a:latin typeface="+mn-lt"/>
                          <a:ea typeface="+mj-ea"/>
                          <a:cs typeface="+mj-cs"/>
                          <a:sym typeface="Helvetica Neue"/>
                        </a:rPr>
                        <a:t>49% и менее</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494880"/>
                  </a:ext>
                </a:extLst>
              </a:tr>
              <a:tr h="392522">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algn="ctr">
                        <a:lnSpc>
                          <a:spcPct val="115000"/>
                        </a:lnSpc>
                        <a:spcAft>
                          <a:spcPts val="1000"/>
                        </a:spcAft>
                        <a:buNone/>
                      </a:pPr>
                      <a:r>
                        <a:rPr lang="ru-RU" sz="1800" b="1" dirty="0">
                          <a:latin typeface="+mn-lt"/>
                          <a:ea typeface="+mj-ea"/>
                          <a:cs typeface="+mj-cs"/>
                          <a:sym typeface="Helvetica Neue"/>
                        </a:rPr>
                        <a:t>91-114 баллов</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algn="ctr">
                        <a:lnSpc>
                          <a:spcPct val="115000"/>
                        </a:lnSpc>
                        <a:spcAft>
                          <a:spcPts val="1000"/>
                        </a:spcAft>
                        <a:buNone/>
                      </a:pPr>
                      <a:r>
                        <a:rPr lang="ru-RU" sz="1800" b="1" dirty="0">
                          <a:latin typeface="+mn-lt"/>
                          <a:ea typeface="+mj-ea"/>
                          <a:cs typeface="+mj-cs"/>
                          <a:sym typeface="Helvetica Neue"/>
                        </a:rPr>
                        <a:t>57-90 баллов</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algn="ctr">
                        <a:lnSpc>
                          <a:spcPct val="115000"/>
                        </a:lnSpc>
                        <a:spcAft>
                          <a:spcPts val="1000"/>
                        </a:spcAft>
                        <a:buNone/>
                      </a:pPr>
                      <a:r>
                        <a:rPr lang="ru-RU" sz="1800" b="1" dirty="0">
                          <a:latin typeface="+mn-lt"/>
                          <a:ea typeface="+mj-ea"/>
                          <a:cs typeface="+mj-cs"/>
                          <a:sym typeface="Helvetica Neue"/>
                        </a:rPr>
                        <a:t>0-56 баллов</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7995953"/>
                  </a:ext>
                </a:extLst>
              </a:tr>
              <a:tr h="392522">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algn="ctr">
                        <a:lnSpc>
                          <a:spcPct val="115000"/>
                        </a:lnSpc>
                        <a:spcAft>
                          <a:spcPts val="1000"/>
                        </a:spcAft>
                        <a:buNone/>
                      </a:pPr>
                      <a:r>
                        <a:rPr lang="ru-RU" sz="1800" b="1" dirty="0">
                          <a:latin typeface="+mn-lt"/>
                          <a:ea typeface="+mj-ea"/>
                          <a:cs typeface="+mj-cs"/>
                          <a:sym typeface="Helvetica Neue"/>
                        </a:rPr>
                        <a:t>Высокий (В)</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algn="ctr">
                        <a:lnSpc>
                          <a:spcPct val="115000"/>
                        </a:lnSpc>
                        <a:spcAft>
                          <a:spcPts val="1000"/>
                        </a:spcAft>
                        <a:buNone/>
                      </a:pPr>
                      <a:r>
                        <a:rPr lang="ru-RU" sz="1800" b="1" dirty="0">
                          <a:latin typeface="+mn-lt"/>
                          <a:ea typeface="+mj-ea"/>
                          <a:cs typeface="+mj-cs"/>
                          <a:sym typeface="Helvetica Neue"/>
                        </a:rPr>
                        <a:t>Средний (С)</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1pPr>
                      <a:lvl2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2pPr>
                      <a:lvl3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3pPr>
                      <a:lvl4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4pPr>
                      <a:lvl5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5pPr>
                      <a:lvl6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6pPr>
                      <a:lvl7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7pPr>
                      <a:lvl8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8pPr>
                      <a:lvl9pPr marR="0" algn="l">
                        <a:lnSpc>
                          <a:spcPct val="100000"/>
                        </a:lnSpc>
                        <a:spcBef>
                          <a:spcPts val="0"/>
                        </a:spcBef>
                        <a:spcAft>
                          <a:spcPts val="0"/>
                        </a:spcAft>
                        <a:buClr>
                          <a:srgbClr val="000000"/>
                        </a:buClr>
                        <a:buFont typeface="Arial"/>
                        <a:defRPr sz="1867" b="0" i="0" u="none" strike="noStrike" cap="none">
                          <a:solidFill>
                            <a:schemeClr val="tx1"/>
                          </a:solidFill>
                          <a:latin typeface="Calibri"/>
                        </a:defRPr>
                      </a:lvl9pPr>
                    </a:lstStyle>
                    <a:p>
                      <a:pPr algn="ctr">
                        <a:lnSpc>
                          <a:spcPct val="115000"/>
                        </a:lnSpc>
                        <a:spcAft>
                          <a:spcPts val="1000"/>
                        </a:spcAft>
                        <a:buNone/>
                      </a:pPr>
                      <a:r>
                        <a:rPr lang="ru-RU" sz="1800" b="1" dirty="0">
                          <a:latin typeface="+mn-lt"/>
                          <a:ea typeface="+mj-ea"/>
                          <a:cs typeface="+mj-cs"/>
                          <a:sym typeface="Helvetica Neue"/>
                        </a:rPr>
                        <a:t>Ниже среднего (НС)</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139061"/>
                  </a:ext>
                </a:extLst>
              </a:tr>
            </a:tbl>
          </a:graphicData>
        </a:graphic>
      </p:graphicFrame>
      <p:pic>
        <p:nvPicPr>
          <p:cNvPr id="7" name="Рисунок 6">
            <a:extLst>
              <a:ext uri="{FF2B5EF4-FFF2-40B4-BE49-F238E27FC236}">
                <a16:creationId xmlns:a16="http://schemas.microsoft.com/office/drawing/2014/main" id="{45289ADA-3ADD-0830-E80D-3311508B27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40516" y="2329561"/>
            <a:ext cx="1703363" cy="1703363"/>
          </a:xfrm>
          <a:prstGeom prst="rect">
            <a:avLst/>
          </a:prstGeom>
        </p:spPr>
      </p:pic>
      <p:sp>
        <p:nvSpPr>
          <p:cNvPr id="9" name="TextBox 8">
            <a:extLst>
              <a:ext uri="{FF2B5EF4-FFF2-40B4-BE49-F238E27FC236}">
                <a16:creationId xmlns:a16="http://schemas.microsoft.com/office/drawing/2014/main" id="{551A7B25-C0C4-740B-88B5-7F0C803BE5CE}"/>
              </a:ext>
            </a:extLst>
          </p:cNvPr>
          <p:cNvSpPr txBox="1"/>
          <p:nvPr/>
        </p:nvSpPr>
        <p:spPr>
          <a:xfrm>
            <a:off x="452628" y="4024040"/>
            <a:ext cx="11286744" cy="2308324"/>
          </a:xfrm>
          <a:prstGeom prst="rect">
            <a:avLst/>
          </a:prstGeom>
          <a:noFill/>
        </p:spPr>
        <p:txBody>
          <a:bodyPr wrap="square">
            <a:spAutoFit/>
          </a:bodyPr>
          <a:lstStyle/>
          <a:p>
            <a:pPr algn="just"/>
            <a:r>
              <a:rPr lang="ru-RU" sz="1600" b="1" dirty="0">
                <a:latin typeface="+mn-lt"/>
                <a:ea typeface="Calibri" panose="020F0502020204030204" pitchFamily="34" charset="0"/>
                <a:cs typeface="Times New Roman" panose="02020603050405020304" pitchFamily="18" charset="0"/>
              </a:rPr>
              <a:t>Рекомендации родителям:</a:t>
            </a:r>
            <a:endParaRPr lang="ru-RU" sz="1400" dirty="0">
              <a:latin typeface="+mn-lt"/>
              <a:ea typeface="Calibri" panose="020F0502020204030204" pitchFamily="34" charset="0"/>
              <a:cs typeface="Times New Roman" panose="02020603050405020304" pitchFamily="18" charset="0"/>
            </a:endParaRPr>
          </a:p>
          <a:p>
            <a:pPr algn="just"/>
            <a:r>
              <a:rPr lang="ru-RU" sz="1600" b="1" dirty="0">
                <a:latin typeface="+mn-lt"/>
                <a:ea typeface="Calibri" panose="020F0502020204030204" pitchFamily="34" charset="0"/>
                <a:cs typeface="Times New Roman" panose="02020603050405020304" pitchFamily="18" charset="0"/>
              </a:rPr>
              <a:t>В</a:t>
            </a:r>
            <a:r>
              <a:rPr lang="ru-RU" sz="1600" dirty="0">
                <a:latin typeface="+mn-lt"/>
                <a:ea typeface="Calibri" panose="020F0502020204030204" pitchFamily="34" charset="0"/>
                <a:cs typeface="Times New Roman" panose="02020603050405020304" pitchFamily="18" charset="0"/>
              </a:rPr>
              <a:t> - Ребенок имеет высокий уровень развития. При отсутствии медицинских противопоказаний и достижения возраста 7 лет, рекомендовано обучение по модели начального обучения «Эффективная начальная школа».</a:t>
            </a:r>
          </a:p>
          <a:p>
            <a:pPr algn="just"/>
            <a:r>
              <a:rPr lang="ru-RU" sz="1600" b="1" dirty="0">
                <a:latin typeface="+mn-lt"/>
                <a:ea typeface="Calibri" panose="020F0502020204030204" pitchFamily="34" charset="0"/>
                <a:cs typeface="Times New Roman" panose="02020603050405020304" pitchFamily="18" charset="0"/>
              </a:rPr>
              <a:t>С</a:t>
            </a:r>
            <a:r>
              <a:rPr lang="ru-RU" sz="1600" dirty="0">
                <a:latin typeface="+mn-lt"/>
                <a:ea typeface="Calibri" panose="020F0502020204030204" pitchFamily="34" charset="0"/>
                <a:cs typeface="Times New Roman" panose="02020603050405020304" pitchFamily="18" charset="0"/>
              </a:rPr>
              <a:t> – Готовность ребенка к школьному обучению соответствует возрастной норме. Необходима поддержка взрослых на этапе адаптации к школьному обучению. Для избежания перегрузки, поэтапно вводить дополнительные внешкольные занятия. Соблюдать режим занятий и отдыха.</a:t>
            </a:r>
          </a:p>
          <a:p>
            <a:pPr algn="just"/>
            <a:r>
              <a:rPr lang="ru-RU" sz="1600" b="1" dirty="0">
                <a:latin typeface="+mn-lt"/>
                <a:ea typeface="Calibri" panose="020F0502020204030204" pitchFamily="34" charset="0"/>
                <a:cs typeface="Times New Roman" panose="02020603050405020304" pitchFamily="18" charset="0"/>
              </a:rPr>
              <a:t>НС</a:t>
            </a:r>
            <a:r>
              <a:rPr lang="ru-RU" sz="1600" dirty="0">
                <a:latin typeface="+mn-lt"/>
                <a:ea typeface="Calibri" panose="020F0502020204030204" pitchFamily="34" charset="0"/>
                <a:cs typeface="Times New Roman" panose="02020603050405020304" pitchFamily="18" charset="0"/>
              </a:rPr>
              <a:t> – Ребенок имеет недостаточный уровень готовности к школе. Для преодоления возможных трудностей нужно оказать сопровождение взрослых на этапе вхождения в школьную жизнь. Постепенно приучать к самостоятельности. Систематически обсуждать трудности с ребенком, при необходимости оказывать помощь.</a:t>
            </a:r>
          </a:p>
        </p:txBody>
      </p:sp>
    </p:spTree>
    <p:extLst>
      <p:ext uri="{BB962C8B-B14F-4D97-AF65-F5344CB8AC3E}">
        <p14:creationId xmlns:p14="http://schemas.microsoft.com/office/powerpoint/2010/main" val="30398961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1E1EA3-F79C-CE12-E28F-94E43E958544}"/>
            </a:ext>
          </a:extLst>
        </p:cNvPr>
        <p:cNvGrpSpPr/>
        <p:nvPr/>
      </p:nvGrpSpPr>
      <p:grpSpPr>
        <a:xfrm>
          <a:off x="0" y="0"/>
          <a:ext cx="0" cy="0"/>
          <a:chOff x="0" y="0"/>
          <a:chExt cx="0" cy="0"/>
        </a:xfrm>
      </p:grpSpPr>
      <p:sp>
        <p:nvSpPr>
          <p:cNvPr id="8" name="Текст 7">
            <a:extLst>
              <a:ext uri="{FF2B5EF4-FFF2-40B4-BE49-F238E27FC236}">
                <a16:creationId xmlns:a16="http://schemas.microsoft.com/office/drawing/2014/main" id="{7FAF2A6E-EB50-3193-81D2-2DFB7FC741A4}"/>
              </a:ext>
            </a:extLst>
          </p:cNvPr>
          <p:cNvSpPr>
            <a:spLocks noGrp="1"/>
          </p:cNvSpPr>
          <p:nvPr>
            <p:ph type="body" sz="quarter" idx="13"/>
          </p:nvPr>
        </p:nvSpPr>
        <p:spPr/>
        <p:txBody>
          <a:bodyPr>
            <a:normAutofit/>
          </a:bodyPr>
          <a:lstStyle/>
          <a:p>
            <a:endParaRPr lang="ru-RU" dirty="0"/>
          </a:p>
          <a:p>
            <a:endParaRPr lang="ru-RU" dirty="0"/>
          </a:p>
        </p:txBody>
      </p:sp>
      <p:sp>
        <p:nvSpPr>
          <p:cNvPr id="4" name="TextBox 3">
            <a:extLst>
              <a:ext uri="{FF2B5EF4-FFF2-40B4-BE49-F238E27FC236}">
                <a16:creationId xmlns:a16="http://schemas.microsoft.com/office/drawing/2014/main" id="{D2355B3D-159D-4503-519C-57474A4DF5E4}"/>
              </a:ext>
            </a:extLst>
          </p:cNvPr>
          <p:cNvSpPr txBox="1"/>
          <p:nvPr/>
        </p:nvSpPr>
        <p:spPr>
          <a:xfrm>
            <a:off x="2224232" y="525636"/>
            <a:ext cx="8137451" cy="461665"/>
          </a:xfrm>
          <a:prstGeom prst="rect">
            <a:avLst/>
          </a:prstGeom>
        </p:spPr>
        <p:txBody>
          <a:bodyPr wrap="square">
            <a:spAutoFit/>
          </a:bodyPr>
          <a:lstStyle>
            <a:lvl1pPr>
              <a:defRPr sz="1600">
                <a:solidFill>
                  <a:schemeClr val="bg1"/>
                </a:solidFill>
                <a:latin typeface="Arial"/>
                <a:cs typeface="Arial"/>
              </a:defRPr>
            </a:lvl1pPr>
          </a:lstStyle>
          <a:p>
            <a:r>
              <a:rPr lang="ru-RU" sz="2400" dirty="0"/>
              <a:t>Стартовая диагностика</a:t>
            </a:r>
          </a:p>
        </p:txBody>
      </p:sp>
      <p:sp>
        <p:nvSpPr>
          <p:cNvPr id="5" name="TextBox 4">
            <a:extLst>
              <a:ext uri="{FF2B5EF4-FFF2-40B4-BE49-F238E27FC236}">
                <a16:creationId xmlns:a16="http://schemas.microsoft.com/office/drawing/2014/main" id="{8922BE6D-6C37-809F-E8B3-419539FEF9C7}"/>
              </a:ext>
            </a:extLst>
          </p:cNvPr>
          <p:cNvSpPr txBox="1"/>
          <p:nvPr/>
        </p:nvSpPr>
        <p:spPr>
          <a:xfrm>
            <a:off x="911741" y="1737595"/>
            <a:ext cx="10348137" cy="958660"/>
          </a:xfrm>
          <a:prstGeom prst="rect">
            <a:avLst/>
          </a:prstGeom>
          <a:noFill/>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ru-RU" sz="2000" b="0" i="0" u="none" strike="noStrike" kern="0" cap="none" spc="0" normalizeH="0" baseline="0" noProof="0" dirty="0">
                <a:ln>
                  <a:noFill/>
                </a:ln>
                <a:solidFill>
                  <a:sysClr val="windowText" lastClr="000000"/>
                </a:solidFill>
                <a:effectLst/>
                <a:uLnTx/>
                <a:uFillTx/>
                <a:latin typeface="+mn-lt"/>
                <a:ea typeface="+mj-ea"/>
                <a:cs typeface="+mj-cs"/>
                <a:sym typeface="Helvetica Neue"/>
              </a:rPr>
              <a:t>До 25 сентября 2026 заполнить форму по ссылке </a:t>
            </a:r>
            <a:r>
              <a:rPr lang="en-US" sz="2000" dirty="0">
                <a:latin typeface="+mn-lt"/>
                <a:hlinkClick r:id="rId2"/>
              </a:rPr>
              <a:t>https://forms.yandex.ru/cloud/6a82cf456d2d732bab91e27e</a:t>
            </a:r>
            <a:r>
              <a:rPr lang="ru-RU" sz="2000" dirty="0">
                <a:latin typeface="+mn-lt"/>
              </a:rPr>
              <a:t> </a:t>
            </a:r>
            <a:r>
              <a:rPr kumimoji="0" lang="ru-RU" sz="2000" b="0" i="0" u="none" strike="noStrike" kern="0" cap="none" spc="0" normalizeH="0" baseline="0" noProof="0" dirty="0">
                <a:ln>
                  <a:noFill/>
                </a:ln>
                <a:solidFill>
                  <a:sysClr val="windowText" lastClr="000000"/>
                </a:solidFill>
                <a:effectLst/>
                <a:uLnTx/>
                <a:uFillTx/>
                <a:latin typeface="+mn-lt"/>
                <a:ea typeface="+mj-ea"/>
                <a:cs typeface="+mj-cs"/>
                <a:sym typeface="Helvetica Neue"/>
              </a:rPr>
              <a:t> </a:t>
            </a:r>
          </a:p>
        </p:txBody>
      </p:sp>
      <p:pic>
        <p:nvPicPr>
          <p:cNvPr id="3" name="Рисунок 2" descr="Изображение выглядит как шаблон, прямоугольный, пиксель&#10;&#10;Содержимое, созданное искусственным интеллектом, может быть неверным.">
            <a:extLst>
              <a:ext uri="{FF2B5EF4-FFF2-40B4-BE49-F238E27FC236}">
                <a16:creationId xmlns:a16="http://schemas.microsoft.com/office/drawing/2014/main" id="{5D5845A1-73DB-633F-5E93-7B304AB481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1870" y="2923954"/>
            <a:ext cx="2828260" cy="2828260"/>
          </a:xfrm>
          <a:prstGeom prst="rect">
            <a:avLst/>
          </a:prstGeom>
        </p:spPr>
      </p:pic>
    </p:spTree>
    <p:extLst>
      <p:ext uri="{BB962C8B-B14F-4D97-AF65-F5344CB8AC3E}">
        <p14:creationId xmlns:p14="http://schemas.microsoft.com/office/powerpoint/2010/main" val="33302695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8BC7C7C5-BF21-48EE-1862-73C460A504E8}"/>
            </a:ext>
          </a:extLst>
        </p:cNvPr>
        <p:cNvGrpSpPr/>
        <p:nvPr/>
      </p:nvGrpSpPr>
      <p:grpSpPr bwMode="auto">
        <a:xfrm>
          <a:off x="0" y="0"/>
          <a:ext cx="0" cy="0"/>
          <a:chOff x="0" y="0"/>
          <a:chExt cx="0" cy="0"/>
        </a:xfrm>
      </p:grpSpPr>
      <p:sp>
        <p:nvSpPr>
          <p:cNvPr id="50" name="Прямоугольник 49">
            <a:extLst>
              <a:ext uri="{FF2B5EF4-FFF2-40B4-BE49-F238E27FC236}">
                <a16:creationId xmlns:a16="http://schemas.microsoft.com/office/drawing/2014/main" id="{383BF874-9B04-D21F-193C-6FF804239E76}"/>
              </a:ext>
            </a:extLst>
          </p:cNvPr>
          <p:cNvSpPr/>
          <p:nvPr/>
        </p:nvSpPr>
        <p:spPr bwMode="auto">
          <a:xfrm rot="10800000">
            <a:off x="7336623" y="1717"/>
            <a:ext cx="764284" cy="6856283"/>
          </a:xfrm>
          <a:prstGeom prst="rect">
            <a:avLst/>
          </a:prstGeom>
          <a:gradFill>
            <a:gsLst>
              <a:gs pos="45000">
                <a:srgbClr val="1D3252">
                  <a:alpha val="0"/>
                </a:srgbClr>
              </a:gs>
              <a:gs pos="100000">
                <a:srgbClr val="1D325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lang="ru-RU" sz="1067" b="0" i="0" u="none" strike="noStrike" kern="0" cap="none" spc="0" normalizeH="0" baseline="0" noProof="0">
              <a:ln>
                <a:noFill/>
              </a:ln>
              <a:solidFill>
                <a:srgbClr val="FFFFFF"/>
              </a:solidFill>
              <a:effectLst/>
              <a:uLnTx/>
              <a:uFillTx/>
              <a:latin typeface="Arial"/>
              <a:cs typeface="Arial"/>
              <a:sym typeface="Helvetica Neue"/>
            </a:endParaRPr>
          </a:p>
        </p:txBody>
      </p:sp>
      <p:sp>
        <p:nvSpPr>
          <p:cNvPr id="27" name="Прямоугольник 26">
            <a:extLst>
              <a:ext uri="{FF2B5EF4-FFF2-40B4-BE49-F238E27FC236}">
                <a16:creationId xmlns:a16="http://schemas.microsoft.com/office/drawing/2014/main" id="{7EA72019-3B1B-C46B-AA56-6E19BFA34E50}"/>
              </a:ext>
            </a:extLst>
          </p:cNvPr>
          <p:cNvSpPr/>
          <p:nvPr/>
        </p:nvSpPr>
        <p:spPr bwMode="auto">
          <a:xfrm>
            <a:off x="7386743" y="0"/>
            <a:ext cx="234400" cy="6858000"/>
          </a:xfrm>
          <a:prstGeom prst="rect">
            <a:avLst/>
          </a:prstGeom>
          <a:solidFill>
            <a:srgbClr val="11AC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lang="ru-RU" sz="1400" b="0" i="0" u="none" strike="noStrike" kern="0" cap="none" spc="0" normalizeH="0" baseline="0" noProof="0">
              <a:ln>
                <a:noFill/>
              </a:ln>
              <a:solidFill>
                <a:srgbClr val="FFFFFF"/>
              </a:solidFill>
              <a:effectLst/>
              <a:uLnTx/>
              <a:uFillTx/>
              <a:latin typeface="Arial"/>
              <a:cs typeface="Arial"/>
              <a:sym typeface="Helvetica Neue"/>
            </a:endParaRPr>
          </a:p>
        </p:txBody>
      </p:sp>
      <p:cxnSp>
        <p:nvCxnSpPr>
          <p:cNvPr id="18" name="Прямая соединительная линия 17">
            <a:extLst>
              <a:ext uri="{FF2B5EF4-FFF2-40B4-BE49-F238E27FC236}">
                <a16:creationId xmlns:a16="http://schemas.microsoft.com/office/drawing/2014/main" id="{59A1133D-8EF3-592B-FA35-3D77A7449588}"/>
              </a:ext>
            </a:extLst>
          </p:cNvPr>
          <p:cNvCxnSpPr>
            <a:cxnSpLocks/>
          </p:cNvCxnSpPr>
          <p:nvPr/>
        </p:nvCxnSpPr>
        <p:spPr bwMode="auto">
          <a:xfrm>
            <a:off x="824535" y="2743201"/>
            <a:ext cx="0" cy="19207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C849FB4-22B5-5FFC-7A9F-7A7E2FDE6EC5}"/>
              </a:ext>
            </a:extLst>
          </p:cNvPr>
          <p:cNvSpPr txBox="1"/>
          <p:nvPr/>
        </p:nvSpPr>
        <p:spPr bwMode="auto">
          <a:xfrm>
            <a:off x="923931" y="2704497"/>
            <a:ext cx="5776671" cy="1323632"/>
          </a:xfrm>
          <a:prstGeom prst="rect">
            <a:avLst/>
          </a:prstGeom>
          <a:noFill/>
        </p:spPr>
        <p:txBody>
          <a:bodyPr wrap="square" rtlCol="0">
            <a:spAutoFit/>
          </a:bodyPr>
          <a:lstStyle/>
          <a:p>
            <a:pPr marL="0" marR="0" lvl="0" indent="0" algn="l" defTabSz="1219170" eaLnBrk="1" fontAlgn="auto" latinLnBrk="0" hangingPunct="1">
              <a:lnSpc>
                <a:spcPct val="100000"/>
              </a:lnSpc>
              <a:spcBef>
                <a:spcPts val="0"/>
              </a:spcBef>
              <a:spcAft>
                <a:spcPts val="0"/>
              </a:spcAft>
              <a:buClr>
                <a:srgbClr val="000000"/>
              </a:buClr>
              <a:buSzTx/>
              <a:buFontTx/>
              <a:buNone/>
              <a:tabLst/>
              <a:defRPr/>
            </a:pPr>
            <a:r>
              <a:rPr kumimoji="0" lang="ru-RU" sz="2667" b="0" i="0" u="none" strike="noStrike" kern="0" cap="none" spc="0" normalizeH="0" baseline="0" noProof="0" dirty="0">
                <a:ln>
                  <a:noFill/>
                </a:ln>
                <a:solidFill>
                  <a:srgbClr val="FFFFFF"/>
                </a:solidFill>
                <a:effectLst/>
                <a:uLnTx/>
                <a:uFillTx/>
                <a:latin typeface="Arial"/>
                <a:cs typeface="Arial"/>
                <a:sym typeface="Helvetica Neue"/>
              </a:rPr>
              <a:t>Психологическое сопровождение обучающихся 1-х классов</a:t>
            </a:r>
          </a:p>
          <a:p>
            <a:pPr marL="0" marR="0" lvl="0" indent="0" algn="l" defTabSz="1219170" eaLnBrk="1" fontAlgn="auto" latinLnBrk="0" hangingPunct="1">
              <a:lnSpc>
                <a:spcPct val="100000"/>
              </a:lnSpc>
              <a:spcBef>
                <a:spcPts val="0"/>
              </a:spcBef>
              <a:spcAft>
                <a:spcPts val="0"/>
              </a:spcAft>
              <a:buClr>
                <a:srgbClr val="000000"/>
              </a:buClr>
              <a:buSzTx/>
              <a:buFontTx/>
              <a:buNone/>
              <a:tabLst/>
              <a:defRPr/>
            </a:pPr>
            <a:r>
              <a:rPr kumimoji="0" lang="ru-RU" sz="2667" b="0" i="0" u="none" strike="noStrike" kern="0" cap="none" spc="0" normalizeH="0" baseline="0" noProof="0" dirty="0">
                <a:ln>
                  <a:noFill/>
                </a:ln>
                <a:solidFill>
                  <a:srgbClr val="FFFFFF"/>
                </a:solidFill>
                <a:effectLst/>
                <a:uLnTx/>
                <a:uFillTx/>
                <a:latin typeface="Arial"/>
                <a:cs typeface="Arial"/>
                <a:sym typeface="Helvetica Neue"/>
              </a:rPr>
              <a:t> </a:t>
            </a:r>
          </a:p>
        </p:txBody>
      </p:sp>
      <p:cxnSp>
        <p:nvCxnSpPr>
          <p:cNvPr id="3" name="Прямая соединительная линия 2">
            <a:extLst>
              <a:ext uri="{FF2B5EF4-FFF2-40B4-BE49-F238E27FC236}">
                <a16:creationId xmlns:a16="http://schemas.microsoft.com/office/drawing/2014/main" id="{FE3FB853-02B3-28C3-1B34-210D53E5CC2E}"/>
              </a:ext>
            </a:extLst>
          </p:cNvPr>
          <p:cNvCxnSpPr>
            <a:cxnSpLocks/>
          </p:cNvCxnSpPr>
          <p:nvPr/>
        </p:nvCxnSpPr>
        <p:spPr bwMode="auto">
          <a:xfrm>
            <a:off x="824535" y="2743200"/>
            <a:ext cx="0" cy="260526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Рисунок 3"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B19D4B9E-AC3C-5CD4-A248-6B8341BA6FB1}"/>
              </a:ext>
            </a:extLst>
          </p:cNvPr>
          <p:cNvPicPr>
            <a:picLocks noChangeAspect="1"/>
          </p:cNvPicPr>
          <p:nvPr/>
        </p:nvPicPr>
        <p:blipFill>
          <a:blip r:embed="rId2"/>
          <a:stretch>
            <a:fillRect/>
          </a:stretch>
        </p:blipFill>
        <p:spPr bwMode="auto">
          <a:xfrm>
            <a:off x="879156" y="976324"/>
            <a:ext cx="3486417" cy="812845"/>
          </a:xfrm>
          <a:prstGeom prst="rect">
            <a:avLst/>
          </a:prstGeom>
        </p:spPr>
      </p:pic>
      <p:sp>
        <p:nvSpPr>
          <p:cNvPr id="5" name="TextBox 4">
            <a:extLst>
              <a:ext uri="{FF2B5EF4-FFF2-40B4-BE49-F238E27FC236}">
                <a16:creationId xmlns:a16="http://schemas.microsoft.com/office/drawing/2014/main" id="{82C8F0F3-E5A6-9A13-5350-6783F90343AF}"/>
              </a:ext>
            </a:extLst>
          </p:cNvPr>
          <p:cNvSpPr txBox="1"/>
          <p:nvPr/>
        </p:nvSpPr>
        <p:spPr bwMode="auto">
          <a:xfrm>
            <a:off x="738641" y="1904443"/>
            <a:ext cx="3082895" cy="408510"/>
          </a:xfrm>
          <a:prstGeom prst="rect">
            <a:avLst/>
          </a:prstGeom>
          <a:noFill/>
        </p:spPr>
        <p:txBody>
          <a:bodyPr wrap="none" rtlCol="0">
            <a:spAutoFit/>
          </a:bodyPr>
          <a:lstStyle/>
          <a:p>
            <a:pPr marL="0" marR="0" lvl="0" indent="0" algn="l" defTabSz="1219170" eaLnBrk="1" fontAlgn="auto" latinLnBrk="0" hangingPunct="1">
              <a:lnSpc>
                <a:spcPct val="115000"/>
              </a:lnSpc>
              <a:spcBef>
                <a:spcPts val="0"/>
              </a:spcBef>
              <a:spcAft>
                <a:spcPts val="0"/>
              </a:spcAft>
              <a:buClr>
                <a:srgbClr val="000000"/>
              </a:buClr>
              <a:buSzTx/>
              <a:buFontTx/>
              <a:buNone/>
              <a:tabLst/>
              <a:defRPr/>
            </a:pPr>
            <a:r>
              <a:rPr kumimoji="0" lang="ru-RU" sz="933" b="0" i="0" u="none" strike="noStrike" kern="0" cap="none" spc="0" normalizeH="0" baseline="0" noProof="0" dirty="0">
                <a:ln>
                  <a:noFill/>
                </a:ln>
                <a:solidFill>
                  <a:srgbClr val="FFFFFF"/>
                </a:solidFill>
                <a:effectLst/>
                <a:uLnTx/>
                <a:uFillTx/>
                <a:latin typeface="Arial"/>
                <a:ea typeface="MS Mincho" panose="02020609040205080304" pitchFamily="49" charset="-128"/>
                <a:cs typeface="Times New Roman" panose="02020603050405020304" pitchFamily="18" charset="0"/>
                <a:sym typeface="Helvetica Neue"/>
              </a:rPr>
              <a:t>Корпоративный университет развития образования</a:t>
            </a:r>
          </a:p>
          <a:p>
            <a:pPr marL="0" marR="0" lvl="0" indent="0" algn="l" defTabSz="1219170" eaLnBrk="1" fontAlgn="auto" latinLnBrk="0" hangingPunct="1">
              <a:lnSpc>
                <a:spcPct val="115000"/>
              </a:lnSpc>
              <a:spcBef>
                <a:spcPts val="0"/>
              </a:spcBef>
              <a:spcAft>
                <a:spcPts val="0"/>
              </a:spcAft>
              <a:buClr>
                <a:srgbClr val="000000"/>
              </a:buClr>
              <a:buSzTx/>
              <a:buFontTx/>
              <a:buNone/>
              <a:tabLst/>
              <a:defRPr/>
            </a:pPr>
            <a:r>
              <a:rPr kumimoji="0" lang="ru-RU" sz="933" b="0" i="0" u="none" strike="noStrike" kern="0" cap="none" spc="0" normalizeH="0" baseline="0" noProof="0" dirty="0">
                <a:ln>
                  <a:noFill/>
                </a:ln>
                <a:solidFill>
                  <a:srgbClr val="FFFFFF"/>
                </a:solidFill>
                <a:effectLst/>
                <a:uLnTx/>
                <a:uFillTx/>
                <a:latin typeface="Arial"/>
                <a:ea typeface="MS Mincho" panose="02020609040205080304" pitchFamily="49" charset="-128"/>
                <a:cs typeface="Times New Roman" panose="02020603050405020304" pitchFamily="18" charset="0"/>
                <a:sym typeface="Helvetica Neue"/>
              </a:rPr>
              <a:t>Московской области </a:t>
            </a:r>
          </a:p>
        </p:txBody>
      </p:sp>
      <p:sp>
        <p:nvSpPr>
          <p:cNvPr id="6" name="Прямоугольник 5">
            <a:extLst>
              <a:ext uri="{FF2B5EF4-FFF2-40B4-BE49-F238E27FC236}">
                <a16:creationId xmlns:a16="http://schemas.microsoft.com/office/drawing/2014/main" id="{363D6500-4965-8FFB-8F45-B8FB071B5095}"/>
              </a:ext>
            </a:extLst>
          </p:cNvPr>
          <p:cNvSpPr/>
          <p:nvPr/>
        </p:nvSpPr>
        <p:spPr>
          <a:xfrm>
            <a:off x="3232299" y="4943457"/>
            <a:ext cx="4104324" cy="83099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FFFFFF"/>
                </a:solidFill>
                <a:effectLst/>
                <a:uLnTx/>
                <a:uFillTx/>
                <a:latin typeface="Arial"/>
                <a:cs typeface="Arial"/>
                <a:sym typeface="Helvetica Neue"/>
              </a:rPr>
              <a:t>Филатова Александра Владимировна, </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FFFFFF"/>
                </a:solidFill>
                <a:effectLst/>
                <a:uLnTx/>
                <a:uFillTx/>
                <a:latin typeface="Arial"/>
                <a:cs typeface="Arial"/>
                <a:sym typeface="Helvetica Neue"/>
              </a:rPr>
              <a:t>доцент кафедры психологии и педагогики КУРО, канд. филос. наук</a:t>
            </a:r>
          </a:p>
        </p:txBody>
      </p:sp>
    </p:spTree>
    <p:extLst>
      <p:ext uri="{BB962C8B-B14F-4D97-AF65-F5344CB8AC3E}">
        <p14:creationId xmlns:p14="http://schemas.microsoft.com/office/powerpoint/2010/main" val="40121508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лачко с текстом: прямоугольное со скругленными углами 3">
            <a:extLst>
              <a:ext uri="{FF2B5EF4-FFF2-40B4-BE49-F238E27FC236}">
                <a16:creationId xmlns:a16="http://schemas.microsoft.com/office/drawing/2014/main" id="{6C8CC3D7-63C8-4739-9E3D-E5FC75B1ACAF}"/>
              </a:ext>
            </a:extLst>
          </p:cNvPr>
          <p:cNvSpPr/>
          <p:nvPr/>
        </p:nvSpPr>
        <p:spPr>
          <a:xfrm>
            <a:off x="2067426" y="1589816"/>
            <a:ext cx="8057148" cy="4061242"/>
          </a:xfrm>
          <a:prstGeom prst="wedgeRoundRectCallout">
            <a:avLst/>
          </a:prstGeom>
          <a:solidFill>
            <a:schemeClr val="accent5"/>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3200" b="0" i="0" u="none" strike="noStrike" kern="0" cap="none" spc="0" normalizeH="0" baseline="0" noProof="0" dirty="0">
                <a:ln>
                  <a:noFill/>
                </a:ln>
                <a:solidFill>
                  <a:schemeClr val="bg1"/>
                </a:solidFill>
                <a:effectLst/>
                <a:uLnTx/>
                <a:uFillTx/>
                <a:ea typeface="+mn-ea"/>
                <a:cs typeface="+mn-cs"/>
                <a:sym typeface="Helvetica Neue"/>
              </a:rPr>
              <a:t>Психологическая адаптация к школе или приспособление школьных условий к потребностям и интересам ребенка? </a:t>
            </a:r>
          </a:p>
        </p:txBody>
      </p:sp>
    </p:spTree>
    <p:extLst>
      <p:ext uri="{BB962C8B-B14F-4D97-AF65-F5344CB8AC3E}">
        <p14:creationId xmlns:p14="http://schemas.microsoft.com/office/powerpoint/2010/main" val="8092177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Объект 3">
            <a:extLst>
              <a:ext uri="{FF2B5EF4-FFF2-40B4-BE49-F238E27FC236}">
                <a16:creationId xmlns:a16="http://schemas.microsoft.com/office/drawing/2014/main" id="{EB17F460-9314-436D-9C33-C22B49487CD0}"/>
              </a:ext>
            </a:extLst>
          </p:cNvPr>
          <p:cNvGraphicFramePr>
            <a:graphicFrameLocks noGrp="1"/>
          </p:cNvGraphicFramePr>
          <p:nvPr>
            <p:ph idx="4294967295"/>
            <p:extLst>
              <p:ext uri="{D42A27DB-BD31-4B8C-83A1-F6EECF244321}">
                <p14:modId xmlns:p14="http://schemas.microsoft.com/office/powerpoint/2010/main" val="3133923807"/>
              </p:ext>
            </p:extLst>
          </p:nvPr>
        </p:nvGraphicFramePr>
        <p:xfrm>
          <a:off x="838200" y="1761829"/>
          <a:ext cx="10515600" cy="39691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Текст 3">
            <a:extLst>
              <a:ext uri="{FF2B5EF4-FFF2-40B4-BE49-F238E27FC236}">
                <a16:creationId xmlns:a16="http://schemas.microsoft.com/office/drawing/2014/main" id="{8D593127-61C5-41B8-EB63-551577B81B31}"/>
              </a:ext>
            </a:extLst>
          </p:cNvPr>
          <p:cNvSpPr txBox="1">
            <a:spLocks/>
          </p:cNvSpPr>
          <p:nvPr/>
        </p:nvSpPr>
        <p:spPr bwMode="auto">
          <a:xfrm>
            <a:off x="2224232" y="345749"/>
            <a:ext cx="7632481" cy="759884"/>
          </a:xfrm>
          <a:prstGeom prst="rect">
            <a:avLst/>
          </a:prstGeom>
          <a:noFill/>
          <a:ln>
            <a:noFill/>
          </a:ln>
        </p:spPr>
        <p:txBody>
          <a:bodyPr spcFirstLastPara="1" wrap="square" lIns="91425" tIns="91425" rIns="91425" bIns="91425" anchor="ctr" anchorCtr="0">
            <a:normAutofit/>
          </a:bodyPr>
          <a:lstStyle>
            <a:defPPr marR="0" lvl="0" algn="l">
              <a:lnSpc>
                <a:spcPct val="100000"/>
              </a:lnSpc>
              <a:spcBef>
                <a:spcPts val="0"/>
              </a:spcBef>
              <a:spcAft>
                <a:spcPts val="0"/>
              </a:spcAft>
            </a:defPPr>
            <a:lvl1pPr marL="0" marR="0" lvl="0" indent="0" algn="l">
              <a:lnSpc>
                <a:spcPct val="100000"/>
              </a:lnSpc>
              <a:spcBef>
                <a:spcPts val="0"/>
              </a:spcBef>
              <a:spcAft>
                <a:spcPts val="0"/>
              </a:spcAft>
              <a:buClr>
                <a:schemeClr val="dk2"/>
              </a:buClr>
              <a:buSzPts val="1800"/>
              <a:buFont typeface="Arial"/>
              <a:buNone/>
              <a:defRPr sz="1800" b="0" i="0" u="none" strike="noStrike" cap="none">
                <a:solidFill>
                  <a:schemeClr val="bg1"/>
                </a:solidFill>
                <a:latin typeface="Arial"/>
                <a:ea typeface="Arial"/>
                <a:cs typeface="Arial"/>
              </a:defRPr>
            </a:lvl1pPr>
            <a:lvl2pPr marL="914400" marR="0" lvl="1" indent="-317500" algn="l">
              <a:lnSpc>
                <a:spcPct val="114999"/>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defRPr>
            </a:lvl2pPr>
            <a:lvl3pPr marL="1371600" marR="0" lvl="2" indent="-317500" algn="l">
              <a:lnSpc>
                <a:spcPct val="114999"/>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defRPr>
            </a:lvl3pPr>
            <a:lvl4pPr marL="1828800" marR="0" lvl="3" indent="-317500" algn="l">
              <a:lnSpc>
                <a:spcPct val="114999"/>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defRPr>
            </a:lvl4pPr>
            <a:lvl5pPr marL="2286000" marR="0" lvl="4" indent="-317500" algn="l">
              <a:lnSpc>
                <a:spcPct val="114999"/>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defRPr>
            </a:lvl5pPr>
            <a:lvl6pPr marL="2743200" marR="0" lvl="5" indent="-317500" algn="l">
              <a:lnSpc>
                <a:spcPct val="114999"/>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defRPr>
            </a:lvl6pPr>
            <a:lvl7pPr marL="3200400" marR="0" lvl="6" indent="-317500" algn="l">
              <a:lnSpc>
                <a:spcPct val="114999"/>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defRPr>
            </a:lvl7pPr>
            <a:lvl8pPr marL="3657600" marR="0" lvl="7" indent="-317500" algn="l">
              <a:lnSpc>
                <a:spcPct val="114999"/>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defRPr>
            </a:lvl8pPr>
            <a:lvl9pPr marL="4114800" marR="0" lvl="8" indent="-317500" algn="l">
              <a:lnSpc>
                <a:spcPct val="114999"/>
              </a:lnSpc>
              <a:spcBef>
                <a:spcPts val="0"/>
              </a:spcBef>
              <a:spcAft>
                <a:spcPts val="0"/>
              </a:spcAft>
              <a:buClr>
                <a:schemeClr val="dk2"/>
              </a:buClr>
              <a:buSzPts val="1400"/>
              <a:buFont typeface="Arial"/>
              <a:buChar char="■"/>
              <a:defRPr sz="1867" b="0" i="0" u="none" strike="noStrike" cap="none">
                <a:solidFill>
                  <a:schemeClr val="dk2"/>
                </a:solidFill>
                <a:latin typeface="Arial"/>
                <a:ea typeface="Arial"/>
                <a:cs typeface="Arial"/>
              </a:defRPr>
            </a:lvl9pPr>
          </a:lstStyle>
          <a:p>
            <a:r>
              <a:rPr lang="ru-RU" dirty="0"/>
              <a:t>Конкретизация принципов организации сопровождения адаптации первоклассника</a:t>
            </a:r>
          </a:p>
        </p:txBody>
      </p:sp>
    </p:spTree>
    <p:extLst>
      <p:ext uri="{BB962C8B-B14F-4D97-AF65-F5344CB8AC3E}">
        <p14:creationId xmlns:p14="http://schemas.microsoft.com/office/powerpoint/2010/main" val="31823927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8715691-0E1F-44E2-ABA3-D1F2F0B3B891}"/>
              </a:ext>
            </a:extLst>
          </p:cNvPr>
          <p:cNvSpPr>
            <a:spLocks noGrp="1"/>
          </p:cNvSpPr>
          <p:nvPr>
            <p:ph type="body" idx="1"/>
          </p:nvPr>
        </p:nvSpPr>
        <p:spPr/>
        <p:txBody>
          <a:bodyPr>
            <a:normAutofit/>
          </a:bodyPr>
          <a:lstStyle/>
          <a:p>
            <a:endParaRPr lang="ru-RU" sz="1800" dirty="0"/>
          </a:p>
          <a:p>
            <a:r>
              <a:rPr lang="ru-RU" sz="1800" dirty="0"/>
              <a:t>Учащиеся - ознакомление со школой (экскурсии, знакомство с правилами и проч.)</a:t>
            </a:r>
          </a:p>
          <a:p>
            <a:r>
              <a:rPr lang="ru-RU" sz="1800" dirty="0"/>
              <a:t>Педагоги -  предоставление информации о психо-физиологических особенностях детей, влияющих на необходимость построения индивидуальных маршрутов обучения или особой организации обучения</a:t>
            </a:r>
          </a:p>
          <a:p>
            <a:r>
              <a:rPr lang="ru-RU" sz="1800" dirty="0"/>
              <a:t>Родители – консультации по организации режима дня, организации рабочего места первоклассника,  обеспечению психологической поддержки ребенка</a:t>
            </a:r>
          </a:p>
          <a:p>
            <a:r>
              <a:rPr lang="ru-RU" sz="1800" dirty="0"/>
              <a:t>Администрация – информирование об основных психо-физиологических особенностях детей данного возраста, аргументация необходимости соблюдения требований   </a:t>
            </a:r>
          </a:p>
          <a:p>
            <a:pPr>
              <a:buFont typeface="Wingdings" pitchFamily="2" charset="2"/>
              <a:buChar char="Ø"/>
            </a:pPr>
            <a:r>
              <a:rPr lang="ru-RU" sz="1800" dirty="0"/>
              <a:t> Педагог-психолог представитель помогающей профессии</a:t>
            </a:r>
          </a:p>
          <a:p>
            <a:pPr>
              <a:buFont typeface="Wingdings" pitchFamily="2" charset="2"/>
              <a:buChar char="Ø"/>
            </a:pPr>
            <a:r>
              <a:rPr lang="ru-RU" sz="1800" dirty="0"/>
              <a:t> Основная помощь: </a:t>
            </a:r>
            <a:r>
              <a:rPr lang="ru-RU" sz="1800" b="1" dirty="0"/>
              <a:t>информирование родителей и педагогов об особенностях учащихся и рекомендации для учителя  по организации дифференцированного и/или индивидуального подхода</a:t>
            </a:r>
          </a:p>
          <a:p>
            <a:endParaRPr lang="ru-RU" sz="1800" dirty="0"/>
          </a:p>
        </p:txBody>
      </p:sp>
      <p:sp>
        <p:nvSpPr>
          <p:cNvPr id="4" name="Текст 3">
            <a:extLst>
              <a:ext uri="{FF2B5EF4-FFF2-40B4-BE49-F238E27FC236}">
                <a16:creationId xmlns:a16="http://schemas.microsoft.com/office/drawing/2014/main" id="{718F8F58-5244-2E13-C732-5F28E100F7AF}"/>
              </a:ext>
            </a:extLst>
          </p:cNvPr>
          <p:cNvSpPr>
            <a:spLocks noGrp="1"/>
          </p:cNvSpPr>
          <p:nvPr>
            <p:ph type="body" sz="quarter" idx="13"/>
          </p:nvPr>
        </p:nvSpPr>
        <p:spPr/>
        <p:txBody>
          <a:bodyPr/>
          <a:lstStyle/>
          <a:p>
            <a:r>
              <a:rPr lang="ru-RU" dirty="0"/>
              <a:t>Психолого-педагогическое сопровождение адаптации первоклассников</a:t>
            </a:r>
          </a:p>
        </p:txBody>
      </p:sp>
    </p:spTree>
    <p:extLst>
      <p:ext uri="{BB962C8B-B14F-4D97-AF65-F5344CB8AC3E}">
        <p14:creationId xmlns:p14="http://schemas.microsoft.com/office/powerpoint/2010/main" val="19902727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a:extLst>
              <a:ext uri="{FF2B5EF4-FFF2-40B4-BE49-F238E27FC236}">
                <a16:creationId xmlns:a16="http://schemas.microsoft.com/office/drawing/2014/main" id="{67FD2FB2-A713-AE2D-D9FA-DF8C6E2D8A25}"/>
              </a:ext>
            </a:extLst>
          </p:cNvPr>
          <p:cNvSpPr>
            <a:spLocks noGrp="1"/>
          </p:cNvSpPr>
          <p:nvPr>
            <p:ph type="body" sz="quarter" idx="13"/>
          </p:nvPr>
        </p:nvSpPr>
        <p:spPr/>
        <p:txBody>
          <a:bodyPr>
            <a:normAutofit/>
          </a:bodyPr>
          <a:lstStyle/>
          <a:p>
            <a:r>
              <a:rPr lang="ru-RU" sz="2000" dirty="0">
                <a:latin typeface="+mn-lt"/>
              </a:rPr>
              <a:t>Адаптация по </a:t>
            </a:r>
            <a:r>
              <a:rPr lang="ru-RU" sz="2000" dirty="0" err="1">
                <a:latin typeface="+mn-lt"/>
              </a:rPr>
              <a:t>Дорожевец</a:t>
            </a:r>
            <a:r>
              <a:rPr lang="ru-RU" sz="2000" dirty="0">
                <a:latin typeface="+mn-lt"/>
              </a:rPr>
              <a:t> Т.В. </a:t>
            </a:r>
          </a:p>
        </p:txBody>
      </p:sp>
      <p:graphicFrame>
        <p:nvGraphicFramePr>
          <p:cNvPr id="6" name="Объект 3">
            <a:extLst>
              <a:ext uri="{FF2B5EF4-FFF2-40B4-BE49-F238E27FC236}">
                <a16:creationId xmlns:a16="http://schemas.microsoft.com/office/drawing/2014/main" id="{EF211027-5EEF-488F-8B26-6389168B4D1A}"/>
              </a:ext>
            </a:extLst>
          </p:cNvPr>
          <p:cNvGraphicFramePr>
            <a:graphicFrameLocks noGrp="1"/>
          </p:cNvGraphicFramePr>
          <p:nvPr>
            <p:ph idx="4294967295"/>
            <p:extLst>
              <p:ext uri="{D42A27DB-BD31-4B8C-83A1-F6EECF244321}">
                <p14:modId xmlns:p14="http://schemas.microsoft.com/office/powerpoint/2010/main" val="3359736324"/>
              </p:ext>
            </p:extLst>
          </p:nvPr>
        </p:nvGraphicFramePr>
        <p:xfrm>
          <a:off x="838200" y="1410013"/>
          <a:ext cx="10515600" cy="1501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Заголовок 1">
            <a:extLst>
              <a:ext uri="{FF2B5EF4-FFF2-40B4-BE49-F238E27FC236}">
                <a16:creationId xmlns:a16="http://schemas.microsoft.com/office/drawing/2014/main" id="{CB253A8D-48B0-4BB2-B21A-09000FEE14FF}"/>
              </a:ext>
            </a:extLst>
          </p:cNvPr>
          <p:cNvSpPr txBox="1">
            <a:spLocks/>
          </p:cNvSpPr>
          <p:nvPr/>
        </p:nvSpPr>
        <p:spPr>
          <a:xfrm>
            <a:off x="838200" y="3212786"/>
            <a:ext cx="10515600" cy="432427"/>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2800" b="0" i="0" u="none" strike="noStrike" kern="1200" cap="none" spc="0" normalizeH="0" baseline="0" noProof="0" dirty="0">
                <a:ln>
                  <a:noFill/>
                </a:ln>
                <a:solidFill>
                  <a:prstClr val="black"/>
                </a:solidFill>
                <a:effectLst/>
                <a:uLnTx/>
                <a:uFillTx/>
                <a:latin typeface="+mn-lt"/>
                <a:ea typeface="+mj-ea"/>
                <a:cs typeface="+mj-cs"/>
                <a:sym typeface="Helvetica Neue"/>
              </a:rPr>
              <a:t>Способы отношения ребенка к социальным нормам</a:t>
            </a:r>
          </a:p>
        </p:txBody>
      </p:sp>
      <p:graphicFrame>
        <p:nvGraphicFramePr>
          <p:cNvPr id="8" name="Объект 3">
            <a:extLst>
              <a:ext uri="{FF2B5EF4-FFF2-40B4-BE49-F238E27FC236}">
                <a16:creationId xmlns:a16="http://schemas.microsoft.com/office/drawing/2014/main" id="{A9B2DFAC-AFB8-43BC-B733-740C085991E8}"/>
              </a:ext>
            </a:extLst>
          </p:cNvPr>
          <p:cNvGraphicFramePr>
            <a:graphicFrameLocks/>
          </p:cNvGraphicFramePr>
          <p:nvPr>
            <p:extLst>
              <p:ext uri="{D42A27DB-BD31-4B8C-83A1-F6EECF244321}">
                <p14:modId xmlns:p14="http://schemas.microsoft.com/office/powerpoint/2010/main" val="1373496663"/>
              </p:ext>
            </p:extLst>
          </p:nvPr>
        </p:nvGraphicFramePr>
        <p:xfrm>
          <a:off x="838200" y="3644868"/>
          <a:ext cx="10515600" cy="2747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7660276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a:extLst>
              <a:ext uri="{FF2B5EF4-FFF2-40B4-BE49-F238E27FC236}">
                <a16:creationId xmlns:a16="http://schemas.microsoft.com/office/drawing/2014/main" id="{ACC5F078-2A8F-7423-F6B9-F4A0A905300B}"/>
              </a:ext>
            </a:extLst>
          </p:cNvPr>
          <p:cNvSpPr>
            <a:spLocks noGrp="1"/>
          </p:cNvSpPr>
          <p:nvPr>
            <p:ph type="body" sz="quarter" idx="13"/>
          </p:nvPr>
        </p:nvSpPr>
        <p:spPr/>
        <p:txBody>
          <a:bodyPr/>
          <a:lstStyle/>
          <a:p>
            <a:r>
              <a:rPr lang="ru-RU" dirty="0"/>
              <a:t>Особенности психологии семилетнего ребёнка</a:t>
            </a:r>
          </a:p>
        </p:txBody>
      </p:sp>
      <p:graphicFrame>
        <p:nvGraphicFramePr>
          <p:cNvPr id="7" name="Объект 3">
            <a:extLst>
              <a:ext uri="{FF2B5EF4-FFF2-40B4-BE49-F238E27FC236}">
                <a16:creationId xmlns:a16="http://schemas.microsoft.com/office/drawing/2014/main" id="{14D035D9-FAA6-4802-AB31-FC5472213898}"/>
              </a:ext>
            </a:extLst>
          </p:cNvPr>
          <p:cNvGraphicFramePr>
            <a:graphicFrameLocks/>
          </p:cNvGraphicFramePr>
          <p:nvPr>
            <p:extLst>
              <p:ext uri="{D42A27DB-BD31-4B8C-83A1-F6EECF244321}">
                <p14:modId xmlns:p14="http://schemas.microsoft.com/office/powerpoint/2010/main" val="1181535004"/>
              </p:ext>
            </p:extLst>
          </p:nvPr>
        </p:nvGraphicFramePr>
        <p:xfrm>
          <a:off x="838200" y="1722994"/>
          <a:ext cx="10515600" cy="34120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55861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a:extLst>
              <a:ext uri="{FF2B5EF4-FFF2-40B4-BE49-F238E27FC236}">
                <a16:creationId xmlns:a16="http://schemas.microsoft.com/office/drawing/2014/main" id="{42A9BE6B-CA96-3EF2-D06D-13DC862A9017}"/>
              </a:ext>
            </a:extLst>
          </p:cNvPr>
          <p:cNvSpPr>
            <a:spLocks noGrp="1"/>
          </p:cNvSpPr>
          <p:nvPr>
            <p:ph type="body" sz="quarter" idx="13"/>
          </p:nvPr>
        </p:nvSpPr>
        <p:spPr/>
        <p:txBody>
          <a:bodyPr/>
          <a:lstStyle/>
          <a:p>
            <a:r>
              <a:rPr lang="ru-RU" dirty="0"/>
              <a:t>Параметры развития произвольности по Д. Б. Эльконину</a:t>
            </a:r>
          </a:p>
        </p:txBody>
      </p:sp>
      <p:graphicFrame>
        <p:nvGraphicFramePr>
          <p:cNvPr id="5" name="Объект 3">
            <a:extLst>
              <a:ext uri="{FF2B5EF4-FFF2-40B4-BE49-F238E27FC236}">
                <a16:creationId xmlns:a16="http://schemas.microsoft.com/office/drawing/2014/main" id="{7955467B-DB94-42E8-96E3-05E0C853AFBE}"/>
              </a:ext>
            </a:extLst>
          </p:cNvPr>
          <p:cNvGraphicFramePr>
            <a:graphicFrameLocks/>
          </p:cNvGraphicFramePr>
          <p:nvPr>
            <p:extLst>
              <p:ext uri="{D42A27DB-BD31-4B8C-83A1-F6EECF244321}">
                <p14:modId xmlns:p14="http://schemas.microsoft.com/office/powerpoint/2010/main" val="4178345189"/>
              </p:ext>
            </p:extLst>
          </p:nvPr>
        </p:nvGraphicFramePr>
        <p:xfrm>
          <a:off x="838200" y="1770540"/>
          <a:ext cx="10515600" cy="39359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02051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a:extLst>
              <a:ext uri="{FF2B5EF4-FFF2-40B4-BE49-F238E27FC236}">
                <a16:creationId xmlns:a16="http://schemas.microsoft.com/office/drawing/2014/main" id="{301D27C2-7679-995B-78E8-9AD27C1C6965}"/>
              </a:ext>
            </a:extLst>
          </p:cNvPr>
          <p:cNvSpPr>
            <a:spLocks noGrp="1"/>
          </p:cNvSpPr>
          <p:nvPr>
            <p:ph type="body" sz="quarter" idx="13"/>
          </p:nvPr>
        </p:nvSpPr>
        <p:spPr/>
        <p:txBody>
          <a:bodyPr/>
          <a:lstStyle/>
          <a:p>
            <a:r>
              <a:rPr lang="ru-RU" dirty="0"/>
              <a:t>Развитие учебных интересов</a:t>
            </a:r>
          </a:p>
        </p:txBody>
      </p:sp>
      <p:graphicFrame>
        <p:nvGraphicFramePr>
          <p:cNvPr id="6" name="Объект 3">
            <a:extLst>
              <a:ext uri="{FF2B5EF4-FFF2-40B4-BE49-F238E27FC236}">
                <a16:creationId xmlns:a16="http://schemas.microsoft.com/office/drawing/2014/main" id="{FB9E05C1-CECB-4127-81AD-641F8A474B8E}"/>
              </a:ext>
            </a:extLst>
          </p:cNvPr>
          <p:cNvGraphicFramePr>
            <a:graphicFrameLocks noGrp="1"/>
          </p:cNvGraphicFramePr>
          <p:nvPr>
            <p:ph idx="4294967295"/>
            <p:extLst>
              <p:ext uri="{D42A27DB-BD31-4B8C-83A1-F6EECF244321}">
                <p14:modId xmlns:p14="http://schemas.microsoft.com/office/powerpoint/2010/main" val="2725940142"/>
              </p:ext>
            </p:extLst>
          </p:nvPr>
        </p:nvGraphicFramePr>
        <p:xfrm>
          <a:off x="691117"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8237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a:extLst>
              <a:ext uri="{FF2B5EF4-FFF2-40B4-BE49-F238E27FC236}">
                <a16:creationId xmlns:a16="http://schemas.microsoft.com/office/drawing/2014/main" id="{08FB4966-4AD0-E49C-6F0C-FD2ECA755A11}"/>
              </a:ext>
            </a:extLst>
          </p:cNvPr>
          <p:cNvSpPr>
            <a:spLocks noGrp="1"/>
          </p:cNvSpPr>
          <p:nvPr>
            <p:ph type="body" sz="quarter" idx="13"/>
          </p:nvPr>
        </p:nvSpPr>
        <p:spPr/>
        <p:txBody>
          <a:bodyPr/>
          <a:lstStyle/>
          <a:p>
            <a:r>
              <a:rPr lang="ru-RU" dirty="0"/>
              <a:t>Психолого-педагогическое сопровождение </a:t>
            </a:r>
          </a:p>
        </p:txBody>
      </p:sp>
      <p:graphicFrame>
        <p:nvGraphicFramePr>
          <p:cNvPr id="7" name="Объект 3">
            <a:extLst>
              <a:ext uri="{FF2B5EF4-FFF2-40B4-BE49-F238E27FC236}">
                <a16:creationId xmlns:a16="http://schemas.microsoft.com/office/drawing/2014/main" id="{53037CA9-7B37-493B-9148-5F575936F348}"/>
              </a:ext>
            </a:extLst>
          </p:cNvPr>
          <p:cNvGraphicFramePr>
            <a:graphicFrameLocks/>
          </p:cNvGraphicFramePr>
          <p:nvPr>
            <p:extLst>
              <p:ext uri="{D42A27DB-BD31-4B8C-83A1-F6EECF244321}">
                <p14:modId xmlns:p14="http://schemas.microsoft.com/office/powerpoint/2010/main" val="4011808935"/>
              </p:ext>
            </p:extLst>
          </p:nvPr>
        </p:nvGraphicFramePr>
        <p:xfrm>
          <a:off x="1797666" y="1105633"/>
          <a:ext cx="8596668" cy="55074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63769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a:extLst>
              <a:ext uri="{FF2B5EF4-FFF2-40B4-BE49-F238E27FC236}">
                <a16:creationId xmlns:a16="http://schemas.microsoft.com/office/drawing/2014/main" id="{44B940E1-C4BD-3CC4-FE5D-04D22D23E7BA}"/>
              </a:ext>
            </a:extLst>
          </p:cNvPr>
          <p:cNvSpPr>
            <a:spLocks noGrp="1"/>
          </p:cNvSpPr>
          <p:nvPr>
            <p:ph type="body" sz="quarter" idx="13"/>
          </p:nvPr>
        </p:nvSpPr>
        <p:spPr/>
        <p:txBody>
          <a:bodyPr/>
          <a:lstStyle/>
          <a:p>
            <a:r>
              <a:rPr lang="ru-RU" dirty="0"/>
              <a:t>Психолого-педагогическая поддержка</a:t>
            </a:r>
          </a:p>
        </p:txBody>
      </p:sp>
      <p:grpSp>
        <p:nvGrpSpPr>
          <p:cNvPr id="5" name="Группа 4">
            <a:extLst>
              <a:ext uri="{FF2B5EF4-FFF2-40B4-BE49-F238E27FC236}">
                <a16:creationId xmlns:a16="http://schemas.microsoft.com/office/drawing/2014/main" id="{6E775867-EEF5-4065-89DB-ADA74C692645}"/>
              </a:ext>
            </a:extLst>
          </p:cNvPr>
          <p:cNvGrpSpPr/>
          <p:nvPr/>
        </p:nvGrpSpPr>
        <p:grpSpPr>
          <a:xfrm>
            <a:off x="1742138" y="2017632"/>
            <a:ext cx="8596668" cy="3861000"/>
            <a:chOff x="0" y="9886"/>
            <a:chExt cx="8596668" cy="3861000"/>
          </a:xfrm>
        </p:grpSpPr>
        <p:sp>
          <p:nvSpPr>
            <p:cNvPr id="6" name="Прямоугольник: скругленные углы 5">
              <a:extLst>
                <a:ext uri="{FF2B5EF4-FFF2-40B4-BE49-F238E27FC236}">
                  <a16:creationId xmlns:a16="http://schemas.microsoft.com/office/drawing/2014/main" id="{49C6D5AA-1571-4B56-AECB-0731BCF96A17}"/>
                </a:ext>
              </a:extLst>
            </p:cNvPr>
            <p:cNvSpPr/>
            <p:nvPr/>
          </p:nvSpPr>
          <p:spPr>
            <a:xfrm>
              <a:off x="0" y="9886"/>
              <a:ext cx="8596668" cy="3861000"/>
            </a:xfrm>
            <a:prstGeom prst="roundRect">
              <a:avLst/>
            </a:prstGeom>
            <a:solidFill>
              <a:schemeClr val="accent5"/>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a:ea typeface="+mn-ea"/>
                <a:cs typeface="+mn-cs"/>
                <a:sym typeface="Helvetica Neue"/>
              </a:endParaRPr>
            </a:p>
          </p:txBody>
        </p:sp>
        <p:sp>
          <p:nvSpPr>
            <p:cNvPr id="8" name="Прямоугольник: скругленные углы 4">
              <a:extLst>
                <a:ext uri="{FF2B5EF4-FFF2-40B4-BE49-F238E27FC236}">
                  <a16:creationId xmlns:a16="http://schemas.microsoft.com/office/drawing/2014/main" id="{560D8109-5C37-4E61-A213-78638B17CB69}"/>
                </a:ext>
              </a:extLst>
            </p:cNvPr>
            <p:cNvSpPr txBox="1"/>
            <p:nvPr/>
          </p:nvSpPr>
          <p:spPr>
            <a:xfrm>
              <a:off x="188478" y="198364"/>
              <a:ext cx="8219712" cy="34840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marR="0" lvl="0" indent="0" algn="ctr" defTabSz="1466850" eaLnBrk="1" fontAlgn="auto" latinLnBrk="0" hangingPunct="1">
                <a:lnSpc>
                  <a:spcPct val="90000"/>
                </a:lnSpc>
                <a:spcBef>
                  <a:spcPct val="0"/>
                </a:spcBef>
                <a:spcAft>
                  <a:spcPct val="35000"/>
                </a:spcAft>
                <a:buClrTx/>
                <a:buSzTx/>
                <a:buFontTx/>
                <a:buNone/>
                <a:tabLst/>
                <a:defRPr/>
              </a:pPr>
              <a:r>
                <a:rPr lang="ru-RU" sz="3300" kern="1200" dirty="0">
                  <a:solidFill>
                    <a:prstClr val="white"/>
                  </a:solidFill>
                </a:rPr>
                <a:t>Тактика</a:t>
              </a:r>
              <a:r>
                <a:rPr kumimoji="0" lang="ru-RU" sz="3300" b="0" i="0" u="none" strike="noStrike" kern="1200" cap="none" spc="0" normalizeH="0" baseline="0" noProof="0" dirty="0">
                  <a:ln>
                    <a:noFill/>
                  </a:ln>
                  <a:solidFill>
                    <a:prstClr val="white"/>
                  </a:solidFill>
                  <a:effectLst/>
                  <a:uLnTx/>
                  <a:uFillTx/>
                  <a:ea typeface="+mn-ea"/>
                  <a:cs typeface="+mn-cs"/>
                  <a:sym typeface="Helvetica Neue"/>
                </a:rPr>
                <a:t> педагогической деятельности, направленная на содействие процессам самоопределения и самовыражения личности ребенка, развития его неповторимой индивидуальности, целью которой является создание условий перспективного развития </a:t>
              </a:r>
            </a:p>
          </p:txBody>
        </p:sp>
      </p:grpSp>
    </p:spTree>
    <p:extLst>
      <p:ext uri="{BB962C8B-B14F-4D97-AF65-F5344CB8AC3E}">
        <p14:creationId xmlns:p14="http://schemas.microsoft.com/office/powerpoint/2010/main" val="12037996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AD36B9F-8222-BED6-AAE8-8779242C750F}"/>
            </a:ext>
          </a:extLst>
        </p:cNvPr>
        <p:cNvGrpSpPr/>
        <p:nvPr/>
      </p:nvGrpSpPr>
      <p:grpSpPr bwMode="auto">
        <a:xfrm>
          <a:off x="0" y="0"/>
          <a:ext cx="0" cy="0"/>
          <a:chOff x="0" y="0"/>
          <a:chExt cx="0" cy="0"/>
        </a:xfrm>
      </p:grpSpPr>
      <p:sp>
        <p:nvSpPr>
          <p:cNvPr id="50" name="Прямоугольник 49">
            <a:extLst>
              <a:ext uri="{FF2B5EF4-FFF2-40B4-BE49-F238E27FC236}">
                <a16:creationId xmlns:a16="http://schemas.microsoft.com/office/drawing/2014/main" id="{FAF0C897-6288-D2F8-0828-B831D3C2CBCB}"/>
              </a:ext>
            </a:extLst>
          </p:cNvPr>
          <p:cNvSpPr/>
          <p:nvPr/>
        </p:nvSpPr>
        <p:spPr bwMode="auto">
          <a:xfrm rot="10800000">
            <a:off x="7336623" y="1717"/>
            <a:ext cx="764284" cy="6856283"/>
          </a:xfrm>
          <a:prstGeom prst="rect">
            <a:avLst/>
          </a:prstGeom>
          <a:gradFill>
            <a:gsLst>
              <a:gs pos="45000">
                <a:srgbClr val="1D3252">
                  <a:alpha val="0"/>
                </a:srgbClr>
              </a:gs>
              <a:gs pos="100000">
                <a:srgbClr val="1D325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rtl="0">
              <a:buClr>
                <a:srgbClr val="000000"/>
              </a:buClr>
              <a:defRPr/>
            </a:pPr>
            <a:endParaRPr lang="ru-RU" sz="1067">
              <a:solidFill>
                <a:srgbClr val="FFFFFF"/>
              </a:solidFill>
              <a:latin typeface="Arial"/>
              <a:cs typeface="Arial"/>
            </a:endParaRPr>
          </a:p>
        </p:txBody>
      </p:sp>
      <p:sp>
        <p:nvSpPr>
          <p:cNvPr id="27" name="Прямоугольник 26">
            <a:extLst>
              <a:ext uri="{FF2B5EF4-FFF2-40B4-BE49-F238E27FC236}">
                <a16:creationId xmlns:a16="http://schemas.microsoft.com/office/drawing/2014/main" id="{D88D8F82-8194-8774-2E86-EEDE25C8EB7A}"/>
              </a:ext>
            </a:extLst>
          </p:cNvPr>
          <p:cNvSpPr/>
          <p:nvPr/>
        </p:nvSpPr>
        <p:spPr bwMode="auto">
          <a:xfrm>
            <a:off x="7386743" y="0"/>
            <a:ext cx="234400" cy="6858000"/>
          </a:xfrm>
          <a:prstGeom prst="rect">
            <a:avLst/>
          </a:prstGeom>
          <a:solidFill>
            <a:srgbClr val="11AC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rtl="0">
              <a:buClr>
                <a:srgbClr val="000000"/>
              </a:buClr>
              <a:defRPr/>
            </a:pPr>
            <a:endParaRPr lang="ru-RU" sz="1400">
              <a:solidFill>
                <a:srgbClr val="FFFFFF"/>
              </a:solidFill>
              <a:latin typeface="Arial"/>
              <a:cs typeface="Arial"/>
            </a:endParaRPr>
          </a:p>
        </p:txBody>
      </p:sp>
      <p:pic>
        <p:nvPicPr>
          <p:cNvPr id="4" name="Рисунок 3"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4FA332AC-EBA6-433D-70B3-AAB741A50282}"/>
              </a:ext>
            </a:extLst>
          </p:cNvPr>
          <p:cNvPicPr>
            <a:picLocks noChangeAspect="1"/>
          </p:cNvPicPr>
          <p:nvPr/>
        </p:nvPicPr>
        <p:blipFill>
          <a:blip r:embed="rId2"/>
          <a:stretch>
            <a:fillRect/>
          </a:stretch>
        </p:blipFill>
        <p:spPr bwMode="auto">
          <a:xfrm>
            <a:off x="879157" y="976324"/>
            <a:ext cx="3486417" cy="812845"/>
          </a:xfrm>
          <a:prstGeom prst="rect">
            <a:avLst/>
          </a:prstGeom>
        </p:spPr>
      </p:pic>
      <p:sp>
        <p:nvSpPr>
          <p:cNvPr id="5" name="TextBox 4">
            <a:extLst>
              <a:ext uri="{FF2B5EF4-FFF2-40B4-BE49-F238E27FC236}">
                <a16:creationId xmlns:a16="http://schemas.microsoft.com/office/drawing/2014/main" id="{7AC3BA2C-477C-E228-128C-0AD5EEFF731D}"/>
              </a:ext>
            </a:extLst>
          </p:cNvPr>
          <p:cNvSpPr txBox="1"/>
          <p:nvPr/>
        </p:nvSpPr>
        <p:spPr bwMode="auto">
          <a:xfrm>
            <a:off x="738640" y="1904444"/>
            <a:ext cx="4724370" cy="589520"/>
          </a:xfrm>
          <a:prstGeom prst="rect">
            <a:avLst/>
          </a:prstGeom>
          <a:noFill/>
        </p:spPr>
        <p:txBody>
          <a:bodyPr wrap="none" rtlCol="0">
            <a:spAutoFit/>
          </a:bodyPr>
          <a:lstStyle/>
          <a:p>
            <a:pPr algn="l" defTabSz="1219140" rtl="0">
              <a:lnSpc>
                <a:spcPct val="115000"/>
              </a:lnSpc>
              <a:buClr>
                <a:srgbClr val="000000"/>
              </a:buClr>
              <a:defRPr/>
            </a:pPr>
            <a:r>
              <a:rPr lang="ru-RU" sz="1467" dirty="0">
                <a:solidFill>
                  <a:srgbClr val="FFFFFF"/>
                </a:solidFill>
                <a:latin typeface="Arial"/>
                <a:ea typeface="MS Mincho" panose="02020609040205080304" pitchFamily="49" charset="-128"/>
                <a:cs typeface="Times New Roman" panose="02020603050405020304" pitchFamily="18" charset="0"/>
              </a:rPr>
              <a:t>Корпоративный университет развития образования</a:t>
            </a:r>
          </a:p>
          <a:p>
            <a:pPr algn="l" defTabSz="1219140" rtl="0">
              <a:lnSpc>
                <a:spcPct val="115000"/>
              </a:lnSpc>
              <a:buClr>
                <a:srgbClr val="000000"/>
              </a:buClr>
              <a:defRPr/>
            </a:pPr>
            <a:r>
              <a:rPr lang="ru-RU" sz="1467" dirty="0">
                <a:solidFill>
                  <a:srgbClr val="FFFFFF"/>
                </a:solidFill>
                <a:latin typeface="Arial"/>
                <a:ea typeface="MS Mincho" panose="02020609040205080304" pitchFamily="49" charset="-128"/>
                <a:cs typeface="Times New Roman" panose="02020603050405020304" pitchFamily="18" charset="0"/>
              </a:rPr>
              <a:t>Московской области (КУРО)</a:t>
            </a:r>
          </a:p>
        </p:txBody>
      </p:sp>
      <p:pic>
        <p:nvPicPr>
          <p:cNvPr id="3" name="Рисунок 2">
            <a:extLst>
              <a:ext uri="{FF2B5EF4-FFF2-40B4-BE49-F238E27FC236}">
                <a16:creationId xmlns:a16="http://schemas.microsoft.com/office/drawing/2014/main" id="{3465791A-DBCD-F47E-888B-8CAAFC6238BC}"/>
              </a:ext>
            </a:extLst>
          </p:cNvPr>
          <p:cNvPicPr>
            <a:picLocks noChangeAspect="1"/>
          </p:cNvPicPr>
          <p:nvPr/>
        </p:nvPicPr>
        <p:blipFill>
          <a:blip r:embed="rId3"/>
          <a:stretch>
            <a:fillRect/>
          </a:stretch>
        </p:blipFill>
        <p:spPr>
          <a:xfrm>
            <a:off x="7976116" y="585650"/>
            <a:ext cx="3748053" cy="5686703"/>
          </a:xfrm>
          <a:prstGeom prst="rect">
            <a:avLst/>
          </a:prstGeom>
        </p:spPr>
      </p:pic>
    </p:spTree>
    <p:extLst>
      <p:ext uri="{BB962C8B-B14F-4D97-AF65-F5344CB8AC3E}">
        <p14:creationId xmlns:p14="http://schemas.microsoft.com/office/powerpoint/2010/main" val="4131855625"/>
      </p:ext>
    </p:extLst>
  </p:cSld>
  <p:clrMapOvr>
    <a:masterClrMapping/>
  </p:clrMapOvr>
</p:sld>
</file>

<file path=ppt/theme/theme1.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3.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Default">
  <a:themeElements>
    <a:clrScheme name="Default">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472C4"/>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472C4"/>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2546</TotalTime>
  <Words>2696</Words>
  <Application>Microsoft Office PowerPoint</Application>
  <PresentationFormat>Широкоэкранный</PresentationFormat>
  <Paragraphs>271</Paragraphs>
  <Slides>38</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4</vt:i4>
      </vt:variant>
      <vt:variant>
        <vt:lpstr>Заголовки слайдов</vt:lpstr>
      </vt:variant>
      <vt:variant>
        <vt:i4>38</vt:i4>
      </vt:variant>
    </vt:vector>
  </HeadingPairs>
  <TitlesOfParts>
    <vt:vector size="51" baseType="lpstr">
      <vt:lpstr>MS Mincho</vt:lpstr>
      <vt:lpstr>Aptos</vt:lpstr>
      <vt:lpstr>Aptos Display</vt:lpstr>
      <vt:lpstr>Arial</vt:lpstr>
      <vt:lpstr>Calibri</vt:lpstr>
      <vt:lpstr>Calibri Light</vt:lpstr>
      <vt:lpstr>Helvetica Neue</vt:lpstr>
      <vt:lpstr>Times New Roman</vt:lpstr>
      <vt:lpstr>Wingdings</vt:lpstr>
      <vt:lpstr>1_Тема Office</vt:lpstr>
      <vt:lpstr>Simple Light</vt:lpstr>
      <vt:lpstr>1_Simple Light</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Топал Елена Константиновна</dc:creator>
  <cp:lastModifiedBy>CNPPM-1</cp:lastModifiedBy>
  <cp:revision>280</cp:revision>
  <dcterms:modified xsi:type="dcterms:W3CDTF">2026-09-02T09:48:42Z</dcterms:modified>
</cp:coreProperties>
</file>