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6" r:id="rId8"/>
    <p:sldId id="269" r:id="rId9"/>
    <p:sldId id="270" r:id="rId10"/>
    <p:sldId id="271" r:id="rId11"/>
    <p:sldId id="273" r:id="rId12"/>
    <p:sldId id="280" r:id="rId13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4" d="100"/>
          <a:sy n="94" d="100"/>
        </p:scale>
        <p:origin x="-38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70857" y="1117820"/>
            <a:ext cx="10616697" cy="2840629"/>
          </a:xfrm>
        </p:spPr>
        <p:txBody>
          <a:bodyPr>
            <a:noAutofit/>
          </a:bodyPr>
          <a:lstStyle/>
          <a:p>
            <a:pPr lvl="0" rtl="0">
              <a:lnSpc>
                <a:spcPct val="100000"/>
              </a:lnSpc>
              <a:spcBef>
                <a:spcPct val="0"/>
              </a:spcBef>
              <a:defRPr/>
            </a:pPr>
            <a:r>
              <a:rPr lang="ru-RU" sz="400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+mn-ea"/>
                <a:cs typeface="+mn-cs"/>
              </a:rPr>
              <a:t> Создание диафильма-как метод работы над смысловым чтением.</a:t>
            </a:r>
            <a:r>
              <a:rPr lang="ru-RU" sz="4000" kern="1200" dirty="0">
                <a:solidFill>
                  <a:srgbClr val="C00000"/>
                </a:solidFill>
                <a:latin typeface="Georgia"/>
                <a:ea typeface="+mn-ea"/>
                <a:cs typeface="+mn-cs"/>
              </a:rPr>
              <a:t/>
            </a:r>
            <a:br>
              <a:rPr lang="ru-RU" sz="4000" kern="1200" dirty="0">
                <a:solidFill>
                  <a:srgbClr val="C00000"/>
                </a:solidFill>
                <a:latin typeface="Georgia"/>
                <a:ea typeface="+mn-ea"/>
                <a:cs typeface="+mn-cs"/>
              </a:rPr>
            </a:b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0480" y="1132711"/>
            <a:ext cx="8473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0"/>
            <a:r>
              <a:rPr lang="ru-RU" sz="3200" b="1" kern="1200" dirty="0">
                <a:solidFill>
                  <a:srgbClr val="C00000"/>
                </a:solidFill>
                <a:latin typeface="Times New Roman"/>
                <a:ea typeface="Calibri"/>
              </a:rPr>
              <a:t>Распределение смысловых частей (кадров). </a:t>
            </a:r>
            <a:endParaRPr lang="ru-RU" b="1" kern="1200" dirty="0">
              <a:solidFill>
                <a:srgbClr val="C00000"/>
              </a:solidFill>
              <a:latin typeface="Georgia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45" y="1717486"/>
            <a:ext cx="4213208" cy="2577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105" y="1534605"/>
            <a:ext cx="3091629" cy="4376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158" y="1814194"/>
            <a:ext cx="3462337" cy="409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170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64" y="127040"/>
            <a:ext cx="3456384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093" y="274321"/>
            <a:ext cx="2840828" cy="254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507" y="2350708"/>
            <a:ext cx="3154128" cy="22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169" y="3840479"/>
            <a:ext cx="2711047" cy="2137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692" y="127040"/>
            <a:ext cx="2629217" cy="254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9513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2880" y="31931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/>
              </a:rPr>
              <a:t>Создание диафильма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/>
              </a:rPr>
              <a:t>по произведению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Picture 5" descr="C:\Users\User\Desktop\Выступление на МО\IMG_96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225" y="1666240"/>
            <a:ext cx="4362027" cy="327152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88" y="1635760"/>
            <a:ext cx="5174286" cy="3878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027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47440" y="0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А. Н. Толстой</a:t>
            </a:r>
          </a:p>
          <a:p>
            <a:r>
              <a:rPr lang="ru-RU" sz="2800" b="1" dirty="0"/>
              <a:t>«Никогда никакими силами вы не заставите читателя познать мир через скуку. Читать должно быть интересно»</a:t>
            </a:r>
          </a:p>
        </p:txBody>
      </p:sp>
      <p:pic>
        <p:nvPicPr>
          <p:cNvPr id="3" name="Picture 2" descr="C:\Users\User\Downloads\IMG_81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6000" y="2401580"/>
            <a:ext cx="4366776" cy="3275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052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238240" y="284009"/>
            <a:ext cx="48158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0"/>
            <a:r>
              <a:rPr lang="ru-RU" sz="2400" kern="1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При обучении чтению, главная задача которую ставит перед собой современный учитель, не обеспечить скорость чтения, а максимально точно и полно понять содержание текста, уловить все детали и практически осмыслить извлечённую информацию. По мнению психологов, процесс, направленный на понимание, очень сложен: в него включены внимание, память, воображение и мышление, эмоции и воля, интересы и много других психических особенностей читателя. </a:t>
            </a:r>
            <a:endParaRPr lang="ru-RU" sz="1600" kern="12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587" y="1561465"/>
            <a:ext cx="2792413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18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443" y="2756218"/>
            <a:ext cx="8066087" cy="304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912" y="110912"/>
            <a:ext cx="4071764" cy="2563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1368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0560" y="0"/>
            <a:ext cx="8544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Диафильм — это серия иллюстраций, отражающих смысл произведения и передающих его основное содержание.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60" y="1641475"/>
            <a:ext cx="8331200" cy="297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000" y="5057368"/>
            <a:ext cx="6629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0828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120" y="153025"/>
            <a:ext cx="10056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0"/>
            <a:r>
              <a:rPr lang="ru-RU" sz="36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              Методика </a:t>
            </a:r>
            <a:r>
              <a:rPr lang="ru-RU" sz="3600" b="1" i="1" kern="12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работы над диафильмом</a:t>
            </a:r>
            <a:endParaRPr lang="ru-RU" sz="2400" kern="12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lvl="0" rtl="0"/>
            <a:r>
              <a:rPr lang="ru-RU" sz="3600" kern="12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ru-RU" sz="2400" kern="1200" dirty="0">
                <a:solidFill>
                  <a:prstClr val="black"/>
                </a:solidFill>
                <a:latin typeface="Times New Roman"/>
                <a:ea typeface="Calibri"/>
              </a:rPr>
              <a:t>На этом этапе большую роль играет работа с </a:t>
            </a:r>
            <a:r>
              <a:rPr lang="ru-RU" sz="3600" b="1" kern="1200" dirty="0">
                <a:solidFill>
                  <a:prstClr val="black"/>
                </a:solidFill>
                <a:latin typeface="Times New Roman"/>
                <a:ea typeface="Calibri"/>
              </a:rPr>
              <a:t>иллюстрацией</a:t>
            </a:r>
            <a:r>
              <a:rPr lang="ru-RU" sz="2400" kern="1200" dirty="0">
                <a:solidFill>
                  <a:prstClr val="black"/>
                </a:solidFill>
                <a:latin typeface="Times New Roman"/>
                <a:ea typeface="Calibri"/>
              </a:rPr>
              <a:t>, которая начинается задолго до создания диафильмов. Рисунок – это средство мышления, реализация представлений учащихся. </a:t>
            </a:r>
            <a:endParaRPr lang="ru-RU" sz="2400" kern="1200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11785" b="42420"/>
          <a:stretch/>
        </p:blipFill>
        <p:spPr bwMode="auto">
          <a:xfrm>
            <a:off x="266120" y="2806576"/>
            <a:ext cx="4270890" cy="291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" r="5330" b="7449"/>
          <a:stretch/>
        </p:blipFill>
        <p:spPr bwMode="auto">
          <a:xfrm>
            <a:off x="8658932" y="1772907"/>
            <a:ext cx="3124056" cy="41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170" y="2479036"/>
            <a:ext cx="4228185" cy="3170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195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465" y="125413"/>
            <a:ext cx="686435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 descr="C:\Users\User\Desktop\Выступление на МО\IMG_82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0682" y="1598579"/>
            <a:ext cx="2968075" cy="2226057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458" y="1361439"/>
            <a:ext cx="356751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03" y="3616959"/>
            <a:ext cx="3597275" cy="270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970" y="1227569"/>
            <a:ext cx="5091113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205" y="4195645"/>
            <a:ext cx="2600008" cy="1952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4450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264" y="220256"/>
            <a:ext cx="6864455" cy="386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21840" y="4387056"/>
            <a:ext cx="8128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0"/>
            <a:r>
              <a:rPr lang="ru-RU" sz="2400" kern="1200" dirty="0">
                <a:solidFill>
                  <a:prstClr val="black"/>
                </a:solidFill>
                <a:latin typeface="Times New Roman"/>
                <a:ea typeface="Calibri"/>
              </a:rPr>
              <a:t>На этом этапе детей знакомят с понятием «диафильм», показывают готовые диафильмы, объясняют, как их можно использовать. Можно рассказать о профессиях, связанных с созданием диафильмов (сценарист, иллюстратор, монтажёр и др.). </a:t>
            </a:r>
            <a:endParaRPr lang="ru-RU" sz="2400" kern="1200" dirty="0">
              <a:solidFill>
                <a:prstClr val="black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44127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21840" y="472311"/>
            <a:ext cx="7487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Calibri"/>
              </a:rPr>
              <a:t>Выбор произведения и анализ текста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Calibri"/>
              </a:rPr>
              <a:t>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18" y="1281584"/>
            <a:ext cx="3239644" cy="4631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178" y="894081"/>
            <a:ext cx="3363942" cy="514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681" y="2000304"/>
            <a:ext cx="2697480" cy="3813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3" r="10597" b="66101"/>
          <a:stretch/>
        </p:blipFill>
        <p:spPr bwMode="auto">
          <a:xfrm>
            <a:off x="8188961" y="1057086"/>
            <a:ext cx="3576320" cy="2560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89" b="36406"/>
          <a:stretch/>
        </p:blipFill>
        <p:spPr bwMode="auto">
          <a:xfrm>
            <a:off x="8574497" y="3721023"/>
            <a:ext cx="3371819" cy="209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09228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143</Words>
  <Application>Microsoft Office PowerPoint</Application>
  <DocSecurity>0</DocSecurity>
  <PresentationFormat>Произвольный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1_Тема Office</vt:lpstr>
      <vt:lpstr> Создание диафильма-как метод работы над смысловым чтением.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>HP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subject/>
  <dc:creator>сканирование</dc:creator>
  <cp:keywords/>
  <dc:description/>
  <cp:lastModifiedBy>Ученик</cp:lastModifiedBy>
  <cp:revision>51</cp:revision>
  <dcterms:created xsi:type="dcterms:W3CDTF">2024-05-27T10:13:25Z</dcterms:created>
  <dcterms:modified xsi:type="dcterms:W3CDTF">2026-06-08T17:55:40Z</dcterms:modified>
  <cp:category/>
  <dc:identifier/>
  <cp:contentStatus/>
  <dc:language/>
  <cp:version/>
</cp:coreProperties>
</file>