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0" r:id="rId6"/>
    <p:sldId id="269" r:id="rId7"/>
    <p:sldId id="262" r:id="rId8"/>
    <p:sldId id="270" r:id="rId9"/>
    <p:sldId id="264" r:id="rId10"/>
    <p:sldId id="271" r:id="rId11"/>
    <p:sldId id="267" r:id="rId1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 dirty="0"/>
              <a:t/>
            </a:r>
            <a:br>
              <a:rPr lang="ru-RU" sz="3600" b="1" dirty="0"/>
            </a:br>
            <a:endParaRPr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«Гимнастика мозга» – 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бразовательная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18495" y="3958449"/>
            <a:ext cx="6096000" cy="20036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Соколовская Татьяна Николаевна,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классов,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СОШ №4 с УИОП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 Г. К. Жукова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Московская область,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о. Краснознаменск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9159" y="1825625"/>
            <a:ext cx="77336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48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836" y="1253331"/>
            <a:ext cx="10515600" cy="4351338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сделать ребёнка умным и рассудительным, сделайте его крепким и здоровым: пусть он работает, действует, бегает, пусть он находится в постоянном движении».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460102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Соколовская Татьяна Николаевна,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№4 с УИОП и. Г.К. Жукова,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Краснознаменск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Тел: 8-915-492-49-05</a:t>
            </a:r>
          </a:p>
        </p:txBody>
      </p:sp>
    </p:spTree>
    <p:extLst>
      <p:ext uri="{BB962C8B-B14F-4D97-AF65-F5344CB8AC3E}">
        <p14:creationId xmlns:p14="http://schemas.microsoft.com/office/powerpoint/2010/main" val="327745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838200" y="883740"/>
            <a:ext cx="10515600" cy="1325563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Что такое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кинезиология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?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9572" y="1825625"/>
            <a:ext cx="6532855" cy="4351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79274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Задачи</a:t>
            </a:r>
            <a:r>
              <a:rPr lang="ru-RU" spc="-5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образовательной</a:t>
            </a:r>
            <a:r>
              <a:rPr lang="ru-RU" spc="-5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pc="-1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кинезиологии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731" y="2484533"/>
            <a:ext cx="2615411" cy="30787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31" y="1919328"/>
            <a:ext cx="4218798" cy="4163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243" y="1756468"/>
            <a:ext cx="5047926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0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7927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Условия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успешного выполнения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кинезиологических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упражнений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752" y="1922378"/>
            <a:ext cx="7736495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3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132" y="1020218"/>
            <a:ext cx="10515600" cy="1325563"/>
          </a:xfrm>
        </p:spPr>
        <p:txBody>
          <a:bodyPr/>
          <a:lstStyle/>
          <a:p>
            <a:pPr lvl="0"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Перекрестные упражнения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132" y="2224585"/>
            <a:ext cx="5023539" cy="3350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467" y="2224585"/>
            <a:ext cx="4627265" cy="33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4557"/>
            <a:ext cx="10515600" cy="1325563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Энергетизирующие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9159" y="1825625"/>
            <a:ext cx="77336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40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Растягивающие упражнения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740" y="2339435"/>
            <a:ext cx="5145206" cy="3843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709" y="2339435"/>
            <a:ext cx="5206184" cy="38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5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01853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</a:t>
            </a:r>
            <a:r>
              <a:rPr lang="ru-RU" spc="-1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pc="-1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релаксацию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9159" y="1825625"/>
            <a:ext cx="77336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9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Результаты: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25741"/>
            <a:ext cx="2981202" cy="4060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487" y="2025741"/>
            <a:ext cx="2879676" cy="4060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474" y="2025741"/>
            <a:ext cx="3127051" cy="406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4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109</Words>
  <Application>Microsoft Office PowerPoint</Application>
  <DocSecurity>0</DocSecurity>
  <PresentationFormat>Широкоэкранный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Times New Roman</vt:lpstr>
      <vt:lpstr>1_Тема Office</vt:lpstr>
      <vt:lpstr> </vt:lpstr>
      <vt:lpstr>Что такое кинезиология? </vt:lpstr>
      <vt:lpstr>Задачи образовательной кинезиологии </vt:lpstr>
      <vt:lpstr> Условия успешного выполнения кинезиологических упражнений  </vt:lpstr>
      <vt:lpstr>Перекрестные упражнения </vt:lpstr>
      <vt:lpstr>Энергетизирующие упражнения</vt:lpstr>
      <vt:lpstr>Растягивающие упражнения </vt:lpstr>
      <vt:lpstr>Упражнения на релаксацию</vt:lpstr>
      <vt:lpstr>Результаты: </vt:lpstr>
      <vt:lpstr>Презентация PowerPoint</vt:lpstr>
      <vt:lpstr>Презентация PowerPoint</vt:lpstr>
    </vt:vector>
  </TitlesOfParts>
  <Manager/>
  <Company>HP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Пользователь Windows</cp:lastModifiedBy>
  <cp:revision>60</cp:revision>
  <dcterms:created xsi:type="dcterms:W3CDTF">2024-05-27T10:13:25Z</dcterms:created>
  <dcterms:modified xsi:type="dcterms:W3CDTF">2026-06-02T18:30:47Z</dcterms:modified>
  <cp:category/>
  <dc:identifier/>
  <cp:contentStatus/>
  <dc:language/>
  <cp:version/>
</cp:coreProperties>
</file>