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01.06.2025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01.06.2025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uli-1912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juli-1912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7651" y="1702191"/>
            <a:ext cx="10616697" cy="15106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373C59"/>
                </a:solidFill>
              </a:rPr>
              <a:t>«МЕТОД ВОСПИТАНИЯ ЛИЧНЫМ ПРИМЕРОМ В РЕАЛИЗАЦИИ ПРОЕКТА ЭНШ»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F677B6-1B86-0E35-0563-B8F9D522FBDB}"/>
              </a:ext>
            </a:extLst>
          </p:cNvPr>
          <p:cNvSpPr txBox="1"/>
          <p:nvPr/>
        </p:nvSpPr>
        <p:spPr>
          <a:xfrm>
            <a:off x="7695027" y="4107425"/>
            <a:ext cx="4069079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Абросимова Юлия Николаевна,</a:t>
            </a:r>
          </a:p>
          <a:p>
            <a:pPr indent="450215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учитель начальных классов</a:t>
            </a:r>
          </a:p>
          <a:p>
            <a:pPr indent="450215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МАОУ СОШ № 14 г. о. Балашиха,</a:t>
            </a:r>
          </a:p>
          <a:p>
            <a:pPr algn="r">
              <a:buNone/>
            </a:pPr>
            <a:r>
              <a:rPr lang="en-US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juli</a:t>
            </a:r>
            <a:r>
              <a:rPr lang="ru-RU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-1912@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mail</a:t>
            </a:r>
            <a:r>
              <a:rPr lang="ru-RU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A5902-B99A-D778-271E-1218E40AD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3E8CEC-7AAD-57BF-CBE3-341A65CAED4D}"/>
              </a:ext>
            </a:extLst>
          </p:cNvPr>
          <p:cNvSpPr txBox="1">
            <a:spLocks/>
          </p:cNvSpPr>
          <p:nvPr/>
        </p:nvSpPr>
        <p:spPr>
          <a:xfrm>
            <a:off x="3553711" y="524523"/>
            <a:ext cx="6660159" cy="17389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rgbClr val="373C59"/>
                </a:solidFill>
              </a:rPr>
              <a:t>Наш девиз: </a:t>
            </a:r>
          </a:p>
          <a:p>
            <a:pPr algn="ctr">
              <a:lnSpc>
                <a:spcPct val="100000"/>
              </a:lnSpc>
            </a:pPr>
            <a:r>
              <a:rPr lang="ru-RU" sz="3600" b="1" dirty="0">
                <a:solidFill>
                  <a:srgbClr val="373C59"/>
                </a:solidFill>
              </a:rPr>
              <a:t>Мы молодцы, но можем лучше!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3E5E29-4B56-B977-FB36-281968EB8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661" y="2476981"/>
            <a:ext cx="5068258" cy="32032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9E51B7-0F59-E3AD-A02A-B2375F3DE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6" y="1393992"/>
            <a:ext cx="2292564" cy="407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91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88A95-6096-C666-165D-0EB9BF507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5E7F8DB-DA17-3699-FDDA-CF34B9808D44}"/>
              </a:ext>
            </a:extLst>
          </p:cNvPr>
          <p:cNvSpPr txBox="1">
            <a:spLocks/>
          </p:cNvSpPr>
          <p:nvPr/>
        </p:nvSpPr>
        <p:spPr>
          <a:xfrm>
            <a:off x="3665527" y="2038580"/>
            <a:ext cx="4310856" cy="13904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373C59"/>
                </a:solidFill>
              </a:rPr>
              <a:t>Спасибо за внимание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30DA3F-D55B-64F9-276F-5E44EDD25251}"/>
              </a:ext>
            </a:extLst>
          </p:cNvPr>
          <p:cNvSpPr txBox="1"/>
          <p:nvPr/>
        </p:nvSpPr>
        <p:spPr>
          <a:xfrm>
            <a:off x="7695027" y="4107425"/>
            <a:ext cx="4069079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Абросимова Юлия Николаевна,</a:t>
            </a:r>
          </a:p>
          <a:p>
            <a:pPr indent="450215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учитель начальных классов</a:t>
            </a:r>
          </a:p>
          <a:p>
            <a:pPr indent="450215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МАОУ СОШ № 14 г. о. Балашиха,</a:t>
            </a:r>
          </a:p>
          <a:p>
            <a:pPr algn="r">
              <a:buNone/>
            </a:pPr>
            <a:r>
              <a:rPr lang="en-US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juli</a:t>
            </a:r>
            <a:r>
              <a:rPr lang="ru-RU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-1912@</a:t>
            </a:r>
            <a:r>
              <a:rPr lang="en-US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mail</a:t>
            </a:r>
            <a:r>
              <a:rPr lang="ru-RU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31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40466366-9820-4631-A5EA-E0F5BB92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0729"/>
            <a:ext cx="10515600" cy="3196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Личный пример — </a:t>
            </a:r>
            <a:r>
              <a:rPr lang="ru-RU" sz="3600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это действие или явление, которое служит образцом для кого-либо и вызывает подражание.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Личный пример </a:t>
            </a:r>
            <a:r>
              <a:rPr lang="ru-RU" sz="3600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— один из важнейших факторов формирования личности. </a:t>
            </a:r>
          </a:p>
        </p:txBody>
      </p:sp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C83F1-3492-697F-4D77-6C9BA2966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5307EA11-8580-8EEF-17B2-29A8B88C9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0376"/>
            <a:ext cx="10515600" cy="4983138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3600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Что лежит в основе этого метода: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3600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 Единство слова и дела. То есть, подкреплять требования к ребёнку своим личным примером.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3600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 Уважение и разумная любовь к детям.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3600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 Единство требований, воспитательных действий со стороны обоих родителей.  </a:t>
            </a:r>
          </a:p>
        </p:txBody>
      </p:sp>
    </p:spTree>
    <p:extLst>
      <p:ext uri="{BB962C8B-B14F-4D97-AF65-F5344CB8AC3E}">
        <p14:creationId xmlns:p14="http://schemas.microsoft.com/office/powerpoint/2010/main" val="186392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8E0BA-CA2C-10BE-1BC1-AFB9FF9CC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A1EEB9D4-DFD9-526D-FB06-45C58264B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944" y="4359056"/>
            <a:ext cx="2552114" cy="7346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Мой спорт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60D21-CF5D-BE1B-D7D5-4FAD7FAB2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80" y="1387151"/>
            <a:ext cx="3624918" cy="20418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043E46-6158-1201-0FDF-8511B5F223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517" y="3816521"/>
            <a:ext cx="3769094" cy="18197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D658D8-5027-43E6-9B93-B980EE2249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054" y="867493"/>
            <a:ext cx="2707891" cy="27078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231C91-6B40-13B9-F915-0A0693A4F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8" y="1292640"/>
            <a:ext cx="1931492" cy="34337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523E50-4B8D-24D4-432A-D88850D128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993" y="2221438"/>
            <a:ext cx="193149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6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583AE-2494-25FB-1C79-C11577CEF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6908EFE5-178B-CCFA-E703-9A9C15457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789" y="4072347"/>
            <a:ext cx="2552114" cy="7346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 err="1">
                <a:solidFill>
                  <a:srgbClr val="373C59"/>
                </a:solidFill>
                <a:latin typeface="+mj-lt"/>
                <a:ea typeface="+mj-ea"/>
                <a:cs typeface="+mj-cs"/>
              </a:rPr>
              <a:t>Велозабег</a:t>
            </a:r>
            <a:endParaRPr lang="ru-RU" sz="3600" b="1" dirty="0">
              <a:solidFill>
                <a:srgbClr val="373C5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FB4245-CB06-2D95-1868-BFDCE1751C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18" y="4072347"/>
            <a:ext cx="3626621" cy="20428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8B31B6-26B8-DB91-4F44-72DFF335C8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73" y="1275395"/>
            <a:ext cx="3503293" cy="262746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FA83DDC-3955-CC7A-E89B-C6D7A5D7EF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754" y="3257225"/>
            <a:ext cx="3503293" cy="262747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21823F-A677-10F4-7B4A-95AA575639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944" y="954024"/>
            <a:ext cx="4441157" cy="214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53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902A2-FAE9-6573-8934-70E7F8927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1E17B3-691E-1C3B-8CB4-ACFC91B7D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80" y="1307892"/>
            <a:ext cx="4094212" cy="4094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008D08-3CAD-3827-632E-89244EF72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350" y="3091473"/>
            <a:ext cx="337185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C53D7C-BCA3-FF62-2F27-998B00F5D5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058" y="1444332"/>
            <a:ext cx="3186430" cy="1795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7F9370-CFA7-A3B1-148F-3C800996F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636" y="3618523"/>
            <a:ext cx="3371850" cy="230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0486C5-EF2A-E6CB-5551-29784E72D0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49" y="632435"/>
            <a:ext cx="3533775" cy="199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бъект 5">
            <a:extLst>
              <a:ext uri="{FF2B5EF4-FFF2-40B4-BE49-F238E27FC236}">
                <a16:creationId xmlns:a16="http://schemas.microsoft.com/office/drawing/2014/main" id="{C48E8F10-0957-F3EA-E0D6-F69052B37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577" y="5162843"/>
            <a:ext cx="2686846" cy="95047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Спортивные площадки</a:t>
            </a:r>
          </a:p>
        </p:txBody>
      </p:sp>
    </p:spTree>
    <p:extLst>
      <p:ext uri="{BB962C8B-B14F-4D97-AF65-F5344CB8AC3E}">
        <p14:creationId xmlns:p14="http://schemas.microsoft.com/office/powerpoint/2010/main" val="4174224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DD5B3-F3C1-DFB0-3F5D-CDBBA84C6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5">
            <a:extLst>
              <a:ext uri="{FF2B5EF4-FFF2-40B4-BE49-F238E27FC236}">
                <a16:creationId xmlns:a16="http://schemas.microsoft.com/office/drawing/2014/main" id="{D62C5EE4-35B9-1FAC-D1C1-8C3FDB593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577" y="3867725"/>
            <a:ext cx="2686846" cy="95047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Сдача норм ГТО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4A9EED-B0AE-DF7E-2B4E-884C7A7C8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335" y="2275648"/>
            <a:ext cx="3668662" cy="206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70A4C5-12FC-AF65-10D3-679EE5A16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8" y="2275648"/>
            <a:ext cx="4013953" cy="2261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C25A20-EF58-DE2D-DF20-67FF19D672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868853"/>
            <a:ext cx="3255866" cy="2440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7409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A0A90-E25C-B91A-6624-868F6024B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5">
            <a:extLst>
              <a:ext uri="{FF2B5EF4-FFF2-40B4-BE49-F238E27FC236}">
                <a16:creationId xmlns:a16="http://schemas.microsoft.com/office/drawing/2014/main" id="{06DE00B6-F1CF-7C8C-0748-6B8B0E676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877" y="4708726"/>
            <a:ext cx="2013596" cy="777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Театр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66C39C-CBB3-0872-A039-F9D2533CD4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9" y="3000302"/>
            <a:ext cx="2013596" cy="26847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3643DC-005C-7F82-63CB-3701230A6E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35" y="1486160"/>
            <a:ext cx="1757990" cy="31209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941F58-B76B-E787-0097-2FDA1B3DCF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68" y="1786825"/>
            <a:ext cx="1659517" cy="29461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C2AF68-25A4-132B-B83D-25355A88D2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38" y="2915968"/>
            <a:ext cx="1659516" cy="294615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12A7743-723B-5204-C5AE-CBAF72D0D7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294" y="867920"/>
            <a:ext cx="1870532" cy="332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7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A4FA0-C973-0DFA-C352-B6A053E0D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5">
            <a:extLst>
              <a:ext uri="{FF2B5EF4-FFF2-40B4-BE49-F238E27FC236}">
                <a16:creationId xmlns:a16="http://schemas.microsoft.com/office/drawing/2014/main" id="{E9A411BD-E194-70F5-BE55-9769AEB77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7199" y="3040163"/>
            <a:ext cx="2013596" cy="777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373C59"/>
                </a:solidFill>
                <a:latin typeface="+mj-lt"/>
                <a:ea typeface="+mj-ea"/>
                <a:cs typeface="+mj-cs"/>
              </a:rPr>
              <a:t>Театр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49D288-1EE4-C54F-0E14-598F2382C3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3" y="1371600"/>
            <a:ext cx="4339883" cy="433988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6336EB-FDEE-3689-4F06-6AE218547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608" y="3850513"/>
            <a:ext cx="2647950" cy="198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9C5F62-D395-C67B-1EFA-3C2C16B25C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63" y="1022477"/>
            <a:ext cx="3136265" cy="176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EF1DC-6538-C9C2-B1F4-7FE9B9F866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197" y="2490470"/>
            <a:ext cx="3332480" cy="1877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33837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</TotalTime>
  <Words>150</Words>
  <Application>Microsoft Office PowerPoint</Application>
  <PresentationFormat>Широкоэкранный</PresentationFormat>
  <Paragraphs>24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1_Тема Office</vt:lpstr>
      <vt:lpstr> «МЕТОД ВОСПИТАНИЯ ЛИЧНЫМ ПРИМЕРОМ В РЕАЛИЗАЦИИ ПРОЕКТА ЭНШ»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Юлия Абросимова</cp:lastModifiedBy>
  <cp:revision>48</cp:revision>
  <dcterms:created xsi:type="dcterms:W3CDTF">2024-05-27T10:13:25Z</dcterms:created>
  <dcterms:modified xsi:type="dcterms:W3CDTF">2025-06-01T19:56:50Z</dcterms:modified>
</cp:coreProperties>
</file>