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3" r:id="rId1"/>
    <p:sldMasterId id="2147483779" r:id="rId2"/>
    <p:sldMasterId id="2147483787" r:id="rId3"/>
  </p:sldMasterIdLst>
  <p:notesMasterIdLst>
    <p:notesMasterId r:id="rId19"/>
  </p:notesMasterIdLst>
  <p:handoutMasterIdLst>
    <p:handoutMasterId r:id="rId20"/>
  </p:handoutMasterIdLst>
  <p:sldIdLst>
    <p:sldId id="317" r:id="rId4"/>
    <p:sldId id="451" r:id="rId5"/>
    <p:sldId id="460" r:id="rId6"/>
    <p:sldId id="461" r:id="rId7"/>
    <p:sldId id="462" r:id="rId8"/>
    <p:sldId id="463" r:id="rId9"/>
    <p:sldId id="452" r:id="rId10"/>
    <p:sldId id="457" r:id="rId11"/>
    <p:sldId id="341" r:id="rId12"/>
    <p:sldId id="458" r:id="rId13"/>
    <p:sldId id="448" r:id="rId14"/>
    <p:sldId id="449" r:id="rId15"/>
    <p:sldId id="450" r:id="rId16"/>
    <p:sldId id="431" r:id="rId17"/>
    <p:sldId id="343" r:id="rId18"/>
  </p:sldIdLst>
  <p:sldSz cx="12192000" cy="6858000"/>
  <p:notesSz cx="6797675" cy="9928225"/>
  <p:custDataLst>
    <p:tags r:id="rId21"/>
  </p:custDataLst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нашкина Екатерина Борисовна" initials="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D9D6"/>
    <a:srgbClr val="4EEDA1"/>
    <a:srgbClr val="C00000"/>
    <a:srgbClr val="28458D"/>
    <a:srgbClr val="2F75B5"/>
    <a:srgbClr val="D0E1EE"/>
    <a:srgbClr val="4886BE"/>
    <a:srgbClr val="10A4D2"/>
    <a:srgbClr val="233C78"/>
    <a:srgbClr val="2037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083E6E3-FA7D-4D7B-A595-EF9225AFEA82}" styleName="Светлый стиль 1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269" autoAdjust="0"/>
    <p:restoredTop sz="96405" autoAdjust="0"/>
  </p:normalViewPr>
  <p:slideViewPr>
    <p:cSldViewPr snapToGrid="0">
      <p:cViewPr varScale="1">
        <p:scale>
          <a:sx n="115" d="100"/>
          <a:sy n="115" d="100"/>
        </p:scale>
        <p:origin x="642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40" d="100"/>
        <a:sy n="140" d="100"/>
      </p:scale>
      <p:origin x="0" y="-357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tags" Target="tags/tag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commentAuthors" Target="commentAuthor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DEC0AE41-60DF-19F4-9FA2-FE6479B9AF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135" cy="497679"/>
          </a:xfrm>
          <a:prstGeom prst="rect">
            <a:avLst/>
          </a:prstGeom>
        </p:spPr>
        <p:txBody>
          <a:bodyPr vert="horz" lIns="91294" tIns="45646" rIns="91294" bIns="4564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037652B-8B45-6FF7-9E4A-4C33284100D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955" y="1"/>
            <a:ext cx="2946135" cy="497679"/>
          </a:xfrm>
          <a:prstGeom prst="rect">
            <a:avLst/>
          </a:prstGeom>
        </p:spPr>
        <p:txBody>
          <a:bodyPr vert="horz" lIns="91294" tIns="45646" rIns="91294" bIns="4564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B710F35-57A0-EE48-BE76-D10CAD4E74E4}" type="datetimeFigureOut">
              <a:rPr lang="ru-RU"/>
              <a:pPr>
                <a:defRPr/>
              </a:pPr>
              <a:t>30.01.2025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E26056A-2908-1E00-3F80-A0A0D771A3F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546"/>
            <a:ext cx="2946135" cy="497679"/>
          </a:xfrm>
          <a:prstGeom prst="rect">
            <a:avLst/>
          </a:prstGeom>
        </p:spPr>
        <p:txBody>
          <a:bodyPr vert="horz" lIns="91294" tIns="45646" rIns="91294" bIns="4564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3852CD8-08E2-9907-1162-3BB07FA467E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955" y="9430546"/>
            <a:ext cx="2946135" cy="497679"/>
          </a:xfrm>
          <a:prstGeom prst="rect">
            <a:avLst/>
          </a:prstGeom>
        </p:spPr>
        <p:txBody>
          <a:bodyPr vert="horz" lIns="91294" tIns="45646" rIns="91294" bIns="45646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27243AC-1598-C046-8D85-900D2E8FDC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08C85AA3-575C-8CB7-B5C8-D9DCDE8793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135" cy="497679"/>
          </a:xfrm>
          <a:prstGeom prst="rect">
            <a:avLst/>
          </a:prstGeom>
        </p:spPr>
        <p:txBody>
          <a:bodyPr vert="horz" lIns="91294" tIns="45646" rIns="91294" bIns="45646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06C9F1F-7402-60D7-0395-878A251A061F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49955" y="1"/>
            <a:ext cx="2946135" cy="497679"/>
          </a:xfrm>
          <a:prstGeom prst="rect">
            <a:avLst/>
          </a:prstGeom>
        </p:spPr>
        <p:txBody>
          <a:bodyPr vert="horz" lIns="91294" tIns="45646" rIns="91294" bIns="45646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45CE0B5-28CA-C248-B3F2-233800D10280}" type="datetimeFigureOut">
              <a:rPr lang="ru-RU"/>
              <a:pPr>
                <a:defRPr/>
              </a:pPr>
              <a:t>30.01.2025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CE7E0263-CFA0-955A-3B69-DA577429168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4" tIns="45646" rIns="91294" bIns="45646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D9A41C39-A695-8732-BCE9-FAF5704922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0244" y="4778673"/>
            <a:ext cx="5437188" cy="3908525"/>
          </a:xfrm>
          <a:prstGeom prst="rect">
            <a:avLst/>
          </a:prstGeom>
        </p:spPr>
        <p:txBody>
          <a:bodyPr vert="horz" lIns="91294" tIns="45646" rIns="91294" bIns="45646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ABE2CC-8F17-C4D3-D507-F9A50112BED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30546"/>
            <a:ext cx="2946135" cy="497679"/>
          </a:xfrm>
          <a:prstGeom prst="rect">
            <a:avLst/>
          </a:prstGeom>
        </p:spPr>
        <p:txBody>
          <a:bodyPr vert="horz" lIns="91294" tIns="45646" rIns="91294" bIns="45646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CAB466-6BDE-F281-67D7-2E71E3CD3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49955" y="9430546"/>
            <a:ext cx="2946135" cy="497679"/>
          </a:xfrm>
          <a:prstGeom prst="rect">
            <a:avLst/>
          </a:prstGeom>
        </p:spPr>
        <p:txBody>
          <a:bodyPr vert="horz" lIns="91294" tIns="45646" rIns="91294" bIns="45646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8F59DD6-E7DE-B347-B32C-56244998EE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270510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400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>
          <a:xfrm>
            <a:off x="0" y="0"/>
            <a:ext cx="2923630" cy="53950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idx="12"/>
          </p:nvPr>
        </p:nvSpPr>
        <p:spPr>
          <a:xfrm>
            <a:off x="3820546" y="0"/>
            <a:ext cx="2923630" cy="539503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34F1D5-33B3-480A-A4E8-311841A67364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30.01.2025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89761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1400" dirty="0"/>
          </a:p>
        </p:txBody>
      </p:sp>
      <p:sp>
        <p:nvSpPr>
          <p:cNvPr id="5" name="Верхний колонтитул 4"/>
          <p:cNvSpPr>
            <a:spLocks noGrp="1"/>
          </p:cNvSpPr>
          <p:nvPr>
            <p:ph type="hdr" sz="quarter" idx="11"/>
          </p:nvPr>
        </p:nvSpPr>
        <p:spPr>
          <a:xfrm>
            <a:off x="0" y="0"/>
            <a:ext cx="2923630" cy="539503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</a:p>
        </p:txBody>
      </p:sp>
      <p:sp>
        <p:nvSpPr>
          <p:cNvPr id="6" name="Дата 5"/>
          <p:cNvSpPr>
            <a:spLocks noGrp="1"/>
          </p:cNvSpPr>
          <p:nvPr>
            <p:ph type="dt" idx="12"/>
          </p:nvPr>
        </p:nvSpPr>
        <p:spPr>
          <a:xfrm>
            <a:off x="3820546" y="0"/>
            <a:ext cx="2923630" cy="539503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834F1D5-33B3-480A-A4E8-311841A67364}" type="datetime1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30.01.2025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9794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</a:p>
        </p:txBody>
      </p:sp>
      <p:sp>
        <p:nvSpPr>
          <p:cNvPr id="5" name="Скругленный прямоугольник 25"/>
          <p:cNvSpPr/>
          <p:nvPr/>
        </p:nvSpPr>
        <p:spPr bwMode="auto">
          <a:xfrm>
            <a:off x="1102864" y="120488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кругленный прямоугольник 26"/>
          <p:cNvSpPr/>
          <p:nvPr/>
        </p:nvSpPr>
        <p:spPr bwMode="auto">
          <a:xfrm>
            <a:off x="1403011" y="120488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кругленный прямоугольник 27"/>
          <p:cNvSpPr/>
          <p:nvPr/>
        </p:nvSpPr>
        <p:spPr bwMode="auto">
          <a:xfrm>
            <a:off x="1703158" y="120488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кругленный прямоугольник 28"/>
          <p:cNvSpPr/>
          <p:nvPr/>
        </p:nvSpPr>
        <p:spPr bwMode="auto">
          <a:xfrm>
            <a:off x="2003305" y="120488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кругленный прямоугольник 29"/>
          <p:cNvSpPr/>
          <p:nvPr/>
        </p:nvSpPr>
        <p:spPr bwMode="auto">
          <a:xfrm>
            <a:off x="2003305" y="902703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кругленный прямоугольник 30"/>
          <p:cNvSpPr/>
          <p:nvPr/>
        </p:nvSpPr>
        <p:spPr bwMode="auto">
          <a:xfrm>
            <a:off x="1403011" y="907333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кругленный прямоугольник 31"/>
          <p:cNvSpPr/>
          <p:nvPr/>
        </p:nvSpPr>
        <p:spPr bwMode="auto">
          <a:xfrm>
            <a:off x="1403011" y="609781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кругленный прямоугольник 32"/>
          <p:cNvSpPr/>
          <p:nvPr/>
        </p:nvSpPr>
        <p:spPr bwMode="auto">
          <a:xfrm>
            <a:off x="2303452" y="614421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кругленный прямоугольник 33"/>
          <p:cNvSpPr/>
          <p:nvPr/>
        </p:nvSpPr>
        <p:spPr bwMode="auto">
          <a:xfrm>
            <a:off x="1112840" y="609782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кругленный прямоугольник 34"/>
          <p:cNvSpPr/>
          <p:nvPr/>
        </p:nvSpPr>
        <p:spPr bwMode="auto">
          <a:xfrm>
            <a:off x="822669" y="609781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кругленный прямоугольник 35"/>
          <p:cNvSpPr/>
          <p:nvPr/>
        </p:nvSpPr>
        <p:spPr bwMode="auto">
          <a:xfrm>
            <a:off x="530512" y="604363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кругленный прямоугольник 36"/>
          <p:cNvSpPr/>
          <p:nvPr/>
        </p:nvSpPr>
        <p:spPr bwMode="auto">
          <a:xfrm>
            <a:off x="239348" y="311756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кругленный прямоугольник 37"/>
          <p:cNvSpPr/>
          <p:nvPr/>
        </p:nvSpPr>
        <p:spPr bwMode="auto">
          <a:xfrm>
            <a:off x="530512" y="311756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кругленный прямоугольник 38"/>
          <p:cNvSpPr/>
          <p:nvPr/>
        </p:nvSpPr>
        <p:spPr bwMode="auto">
          <a:xfrm>
            <a:off x="822669" y="311756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кругленный прямоугольник 39"/>
          <p:cNvSpPr/>
          <p:nvPr/>
        </p:nvSpPr>
        <p:spPr bwMode="auto">
          <a:xfrm>
            <a:off x="1112840" y="312231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" name="Скругленный прямоугольник 53"/>
          <p:cNvSpPr/>
          <p:nvPr/>
        </p:nvSpPr>
        <p:spPr bwMode="auto">
          <a:xfrm>
            <a:off x="10759658" y="6388078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Скругленный прямоугольник 54"/>
          <p:cNvSpPr/>
          <p:nvPr/>
        </p:nvSpPr>
        <p:spPr bwMode="auto">
          <a:xfrm>
            <a:off x="11660099" y="6392718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Скругленный прямоугольник 55"/>
          <p:cNvSpPr/>
          <p:nvPr/>
        </p:nvSpPr>
        <p:spPr bwMode="auto">
          <a:xfrm>
            <a:off x="10469487" y="6388079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6" name="Скругленный прямоугольник 56"/>
          <p:cNvSpPr/>
          <p:nvPr/>
        </p:nvSpPr>
        <p:spPr bwMode="auto">
          <a:xfrm>
            <a:off x="10179316" y="6388078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Скругленный прямоугольник 58"/>
          <p:cNvSpPr/>
          <p:nvPr/>
        </p:nvSpPr>
        <p:spPr bwMode="auto">
          <a:xfrm>
            <a:off x="9595995" y="609005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Скругленный прямоугольник 59"/>
          <p:cNvSpPr/>
          <p:nvPr/>
        </p:nvSpPr>
        <p:spPr bwMode="auto">
          <a:xfrm>
            <a:off x="9887159" y="609005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Скругленный прямоугольник 60"/>
          <p:cNvSpPr/>
          <p:nvPr/>
        </p:nvSpPr>
        <p:spPr bwMode="auto">
          <a:xfrm>
            <a:off x="10179316" y="609005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Скругленный прямоугольник 61"/>
          <p:cNvSpPr/>
          <p:nvPr/>
        </p:nvSpPr>
        <p:spPr bwMode="auto">
          <a:xfrm>
            <a:off x="10469487" y="6090528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2" name="Скругленный прямоугольник 62"/>
          <p:cNvSpPr/>
          <p:nvPr/>
        </p:nvSpPr>
        <p:spPr bwMode="auto">
          <a:xfrm>
            <a:off x="10469487" y="5792977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3" name="Скругленный прямоугольник 63"/>
          <p:cNvSpPr/>
          <p:nvPr/>
        </p:nvSpPr>
        <p:spPr bwMode="auto">
          <a:xfrm>
            <a:off x="9887159" y="5793572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4" name="Скругленный прямоугольник 64"/>
          <p:cNvSpPr/>
          <p:nvPr/>
        </p:nvSpPr>
        <p:spPr bwMode="auto">
          <a:xfrm>
            <a:off x="9889157" y="5495426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5" name="Скругленный прямоугольник 65"/>
          <p:cNvSpPr/>
          <p:nvPr/>
        </p:nvSpPr>
        <p:spPr bwMode="auto">
          <a:xfrm>
            <a:off x="10710804" y="5495426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6" name="Скругленный прямоугольник 66"/>
          <p:cNvSpPr/>
          <p:nvPr/>
        </p:nvSpPr>
        <p:spPr bwMode="auto">
          <a:xfrm>
            <a:off x="9579022" y="5495426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7" name="Скругленный прямоугольник 67"/>
          <p:cNvSpPr/>
          <p:nvPr/>
        </p:nvSpPr>
        <p:spPr bwMode="auto">
          <a:xfrm>
            <a:off x="9288851" y="5495426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8" name="Скругленный прямоугольник 68"/>
          <p:cNvSpPr/>
          <p:nvPr/>
        </p:nvSpPr>
        <p:spPr bwMode="auto">
          <a:xfrm>
            <a:off x="153577" y="1512545"/>
            <a:ext cx="11631652" cy="3907553"/>
          </a:xfrm>
          <a:prstGeom prst="roundRect">
            <a:avLst>
              <a:gd name="adj" fmla="val 6483"/>
            </a:avLst>
          </a:prstGeom>
          <a:gradFill>
            <a:gsLst>
              <a:gs pos="28000">
                <a:schemeClr val="tx2"/>
              </a:gs>
              <a:gs pos="100000">
                <a:schemeClr val="accent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9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223526" y="2840909"/>
            <a:ext cx="9144000" cy="1250823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pic>
        <p:nvPicPr>
          <p:cNvPr id="50" name="Рисунок 69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827607" y="105571"/>
            <a:ext cx="2209139" cy="106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79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короткая_плашка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25"/>
          <p:cNvSpPr/>
          <p:nvPr/>
        </p:nvSpPr>
        <p:spPr bwMode="auto">
          <a:xfrm>
            <a:off x="11481019" y="5965345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Скругленный прямоугольник 26"/>
          <p:cNvSpPr/>
          <p:nvPr/>
        </p:nvSpPr>
        <p:spPr bwMode="auto">
          <a:xfrm>
            <a:off x="11781166" y="596534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кругленный прямоугольник 27"/>
          <p:cNvSpPr/>
          <p:nvPr/>
        </p:nvSpPr>
        <p:spPr bwMode="auto">
          <a:xfrm>
            <a:off x="11781166" y="5677469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кругленный прямоугольник 29"/>
          <p:cNvSpPr/>
          <p:nvPr/>
        </p:nvSpPr>
        <p:spPr bwMode="auto">
          <a:xfrm>
            <a:off x="11481019" y="6560449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кругленный прямоугольник 30"/>
          <p:cNvSpPr/>
          <p:nvPr/>
        </p:nvSpPr>
        <p:spPr bwMode="auto">
          <a:xfrm>
            <a:off x="11481019" y="6262897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кругленный прямоугольник 32"/>
          <p:cNvSpPr/>
          <p:nvPr/>
        </p:nvSpPr>
        <p:spPr bwMode="auto">
          <a:xfrm>
            <a:off x="11190848" y="6262898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кругленный прямоугольник 33"/>
          <p:cNvSpPr/>
          <p:nvPr/>
        </p:nvSpPr>
        <p:spPr bwMode="auto">
          <a:xfrm>
            <a:off x="10900677" y="6262897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кругленный прямоугольник 34"/>
          <p:cNvSpPr/>
          <p:nvPr/>
        </p:nvSpPr>
        <p:spPr bwMode="auto">
          <a:xfrm>
            <a:off x="10608520" y="6257479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кругленный прямоугольник 38"/>
          <p:cNvSpPr/>
          <p:nvPr/>
        </p:nvSpPr>
        <p:spPr bwMode="auto">
          <a:xfrm>
            <a:off x="9474773" y="6267536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кругленный прямоугольник 39"/>
          <p:cNvSpPr/>
          <p:nvPr/>
        </p:nvSpPr>
        <p:spPr bwMode="auto">
          <a:xfrm>
            <a:off x="10306409" y="6555819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кругленный прямоугольник 41"/>
          <p:cNvSpPr/>
          <p:nvPr/>
        </p:nvSpPr>
        <p:spPr bwMode="auto">
          <a:xfrm>
            <a:off x="9784909" y="6555819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кругленный прямоугольник 42"/>
          <p:cNvSpPr/>
          <p:nvPr/>
        </p:nvSpPr>
        <p:spPr bwMode="auto">
          <a:xfrm>
            <a:off x="10606556" y="6555819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кругленный прямоугольник 43"/>
          <p:cNvSpPr/>
          <p:nvPr/>
        </p:nvSpPr>
        <p:spPr bwMode="auto">
          <a:xfrm>
            <a:off x="9474774" y="6555819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кругленный прямоугольник 44"/>
          <p:cNvSpPr/>
          <p:nvPr/>
        </p:nvSpPr>
        <p:spPr bwMode="auto">
          <a:xfrm>
            <a:off x="9184603" y="6555819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кругленный прямоугольник 45"/>
          <p:cNvSpPr/>
          <p:nvPr/>
        </p:nvSpPr>
        <p:spPr bwMode="auto">
          <a:xfrm>
            <a:off x="8892446" y="6555819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40" name="Рисунок 36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384630" y="194927"/>
            <a:ext cx="1522685" cy="73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3591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preserve="1" userDrawn="1">
  <p:cSld name="обычный слайд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2"/>
          <p:cNvSpPr/>
          <p:nvPr/>
        </p:nvSpPr>
        <p:spPr bwMode="auto">
          <a:xfrm>
            <a:off x="1054993" y="20393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Скругленный прямоугольник 3"/>
          <p:cNvSpPr/>
          <p:nvPr/>
        </p:nvSpPr>
        <p:spPr bwMode="auto">
          <a:xfrm>
            <a:off x="1355140" y="20393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кругленный прямоугольник 4"/>
          <p:cNvSpPr/>
          <p:nvPr/>
        </p:nvSpPr>
        <p:spPr bwMode="auto">
          <a:xfrm>
            <a:off x="1655287" y="20393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кругленный прямоугольник 5"/>
          <p:cNvSpPr/>
          <p:nvPr/>
        </p:nvSpPr>
        <p:spPr bwMode="auto">
          <a:xfrm>
            <a:off x="1955434" y="20393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кругленный прямоугольник 6"/>
          <p:cNvSpPr/>
          <p:nvPr/>
        </p:nvSpPr>
        <p:spPr bwMode="auto">
          <a:xfrm>
            <a:off x="182494" y="1380373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кругленный прямоугольник 7"/>
          <p:cNvSpPr/>
          <p:nvPr/>
        </p:nvSpPr>
        <p:spPr bwMode="auto">
          <a:xfrm>
            <a:off x="473810" y="200565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182493" y="1677312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472689" y="1093772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474651" y="800850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182494" y="795432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кругленный прямоугольник 14"/>
          <p:cNvSpPr/>
          <p:nvPr/>
        </p:nvSpPr>
        <p:spPr bwMode="auto">
          <a:xfrm>
            <a:off x="182494" y="502826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кругленный прямоугольник 15"/>
          <p:cNvSpPr/>
          <p:nvPr/>
        </p:nvSpPr>
        <p:spPr bwMode="auto">
          <a:xfrm>
            <a:off x="474651" y="502826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 bwMode="auto">
          <a:xfrm>
            <a:off x="764822" y="503300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кругленный прямоугольник 17"/>
          <p:cNvSpPr/>
          <p:nvPr/>
        </p:nvSpPr>
        <p:spPr bwMode="auto">
          <a:xfrm>
            <a:off x="764822" y="205749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кругленный прямоугольник 18"/>
          <p:cNvSpPr/>
          <p:nvPr/>
        </p:nvSpPr>
        <p:spPr bwMode="auto">
          <a:xfrm>
            <a:off x="182494" y="20634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grpSp>
        <p:nvGrpSpPr>
          <p:cNvPr id="25" name="Группа 1"/>
          <p:cNvGrpSpPr/>
          <p:nvPr/>
        </p:nvGrpSpPr>
        <p:grpSpPr bwMode="auto">
          <a:xfrm>
            <a:off x="9112773" y="5370245"/>
            <a:ext cx="3189913" cy="1709128"/>
            <a:chOff x="9112773" y="5370245"/>
            <a:chExt cx="3189913" cy="1709128"/>
          </a:xfrm>
        </p:grpSpPr>
        <p:sp>
          <p:nvSpPr>
            <p:cNvPr id="26" name="Скругленный прямоугольник 24"/>
            <p:cNvSpPr/>
            <p:nvPr userDrawn="1"/>
          </p:nvSpPr>
          <p:spPr bwMode="auto">
            <a:xfrm>
              <a:off x="9112773" y="6267537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7" name="Скругленный прямоугольник 25"/>
            <p:cNvSpPr/>
            <p:nvPr userDrawn="1"/>
          </p:nvSpPr>
          <p:spPr bwMode="auto">
            <a:xfrm>
              <a:off x="9412920" y="6267537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8" name="Скругленный прямоугольник 26"/>
            <p:cNvSpPr/>
            <p:nvPr userDrawn="1"/>
          </p:nvSpPr>
          <p:spPr bwMode="auto">
            <a:xfrm>
              <a:off x="9713067" y="6267537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29" name="Скругленный прямоугольник 27"/>
            <p:cNvSpPr/>
            <p:nvPr userDrawn="1"/>
          </p:nvSpPr>
          <p:spPr bwMode="auto">
            <a:xfrm>
              <a:off x="11781166" y="6858000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0" name="Скругленный прямоугольник 28"/>
            <p:cNvSpPr/>
            <p:nvPr userDrawn="1"/>
          </p:nvSpPr>
          <p:spPr bwMode="auto">
            <a:xfrm>
              <a:off x="11781166" y="6555819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1" name="Скругленный прямоугольник 29"/>
            <p:cNvSpPr/>
            <p:nvPr userDrawn="1"/>
          </p:nvSpPr>
          <p:spPr bwMode="auto">
            <a:xfrm>
              <a:off x="11481019" y="6560449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2" name="Скругленный прямоугольник 30"/>
            <p:cNvSpPr/>
            <p:nvPr userDrawn="1"/>
          </p:nvSpPr>
          <p:spPr bwMode="auto">
            <a:xfrm>
              <a:off x="11481019" y="6262897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3" name="Скругленный прямоугольник 31"/>
            <p:cNvSpPr/>
            <p:nvPr userDrawn="1"/>
          </p:nvSpPr>
          <p:spPr bwMode="auto">
            <a:xfrm>
              <a:off x="12081313" y="6267537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4" name="Скругленный прямоугольник 32"/>
            <p:cNvSpPr/>
            <p:nvPr userDrawn="1"/>
          </p:nvSpPr>
          <p:spPr bwMode="auto">
            <a:xfrm>
              <a:off x="11190848" y="6262898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5" name="Скругленный прямоугольник 33"/>
            <p:cNvSpPr/>
            <p:nvPr userDrawn="1"/>
          </p:nvSpPr>
          <p:spPr bwMode="auto">
            <a:xfrm>
              <a:off x="10900677" y="6262897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6" name="Скругленный прямоугольник 34"/>
            <p:cNvSpPr/>
            <p:nvPr userDrawn="1"/>
          </p:nvSpPr>
          <p:spPr bwMode="auto">
            <a:xfrm>
              <a:off x="10608520" y="6257479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7" name="Скругленный прямоугольник 35"/>
            <p:cNvSpPr/>
            <p:nvPr userDrawn="1"/>
          </p:nvSpPr>
          <p:spPr bwMode="auto">
            <a:xfrm>
              <a:off x="10317356" y="5964873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8" name="Скругленный прямоугольник 36"/>
            <p:cNvSpPr/>
            <p:nvPr userDrawn="1"/>
          </p:nvSpPr>
          <p:spPr bwMode="auto">
            <a:xfrm>
              <a:off x="10573622" y="5964873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39" name="Скругленный прямоугольник 37"/>
            <p:cNvSpPr/>
            <p:nvPr userDrawn="1"/>
          </p:nvSpPr>
          <p:spPr bwMode="auto">
            <a:xfrm>
              <a:off x="10900677" y="5964873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0" name="Скругленный прямоугольник 38"/>
            <p:cNvSpPr/>
            <p:nvPr userDrawn="1"/>
          </p:nvSpPr>
          <p:spPr bwMode="auto">
            <a:xfrm>
              <a:off x="11190848" y="5965347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1" name="Скругленный прямоугольник 39"/>
            <p:cNvSpPr/>
            <p:nvPr userDrawn="1"/>
          </p:nvSpPr>
          <p:spPr bwMode="auto">
            <a:xfrm>
              <a:off x="11190848" y="5667796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2" name="Скругленный прямоугольник 40"/>
            <p:cNvSpPr/>
            <p:nvPr userDrawn="1"/>
          </p:nvSpPr>
          <p:spPr bwMode="auto">
            <a:xfrm>
              <a:off x="10608520" y="5668391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3" name="Скругленный прямоугольник 41"/>
            <p:cNvSpPr/>
            <p:nvPr userDrawn="1"/>
          </p:nvSpPr>
          <p:spPr bwMode="auto">
            <a:xfrm>
              <a:off x="10317356" y="6570201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4" name="Скругленный прямоугольник 42"/>
            <p:cNvSpPr/>
            <p:nvPr userDrawn="1"/>
          </p:nvSpPr>
          <p:spPr bwMode="auto">
            <a:xfrm>
              <a:off x="11432165" y="5370245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5" name="Скругленный прямоугольник 43"/>
            <p:cNvSpPr/>
            <p:nvPr userDrawn="1"/>
          </p:nvSpPr>
          <p:spPr bwMode="auto">
            <a:xfrm>
              <a:off x="10007221" y="6570201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6" name="Скругленный прямоугольник 44"/>
            <p:cNvSpPr/>
            <p:nvPr userDrawn="1"/>
          </p:nvSpPr>
          <p:spPr bwMode="auto">
            <a:xfrm>
              <a:off x="9717050" y="6570201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  <p:sp>
          <p:nvSpPr>
            <p:cNvPr id="47" name="Скругленный прямоугольник 45"/>
            <p:cNvSpPr/>
            <p:nvPr userDrawn="1"/>
          </p:nvSpPr>
          <p:spPr bwMode="auto">
            <a:xfrm>
              <a:off x="10317356" y="6267537"/>
              <a:ext cx="221373" cy="221373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ru-RU"/>
            </a:p>
          </p:txBody>
        </p:sp>
      </p:grpSp>
      <p:sp>
        <p:nvSpPr>
          <p:cNvPr id="48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pic>
        <p:nvPicPr>
          <p:cNvPr id="51" name="Рисунок 47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384630" y="194927"/>
            <a:ext cx="1522685" cy="73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3431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Пользовательский маке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4"/>
          <p:cNvSpPr/>
          <p:nvPr/>
        </p:nvSpPr>
        <p:spPr bwMode="auto">
          <a:xfrm>
            <a:off x="1102864" y="120488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Скругленный прямоугольник 5"/>
          <p:cNvSpPr/>
          <p:nvPr/>
        </p:nvSpPr>
        <p:spPr bwMode="auto">
          <a:xfrm>
            <a:off x="1403011" y="120488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Скругленный прямоугольник 6"/>
          <p:cNvSpPr/>
          <p:nvPr/>
        </p:nvSpPr>
        <p:spPr bwMode="auto">
          <a:xfrm>
            <a:off x="1703158" y="120488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Скругленный прямоугольник 7"/>
          <p:cNvSpPr/>
          <p:nvPr/>
        </p:nvSpPr>
        <p:spPr bwMode="auto">
          <a:xfrm>
            <a:off x="2003305" y="120488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Скругленный прямоугольник 8"/>
          <p:cNvSpPr/>
          <p:nvPr/>
        </p:nvSpPr>
        <p:spPr bwMode="auto">
          <a:xfrm>
            <a:off x="2003305" y="902703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Скругленный прямоугольник 9"/>
          <p:cNvSpPr/>
          <p:nvPr/>
        </p:nvSpPr>
        <p:spPr bwMode="auto">
          <a:xfrm>
            <a:off x="1403011" y="907333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кругленный прямоугольник 10"/>
          <p:cNvSpPr/>
          <p:nvPr/>
        </p:nvSpPr>
        <p:spPr bwMode="auto">
          <a:xfrm>
            <a:off x="1403011" y="609781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Скругленный прямоугольник 11"/>
          <p:cNvSpPr/>
          <p:nvPr/>
        </p:nvSpPr>
        <p:spPr bwMode="auto">
          <a:xfrm>
            <a:off x="2303452" y="614421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Скругленный прямоугольник 12"/>
          <p:cNvSpPr/>
          <p:nvPr/>
        </p:nvSpPr>
        <p:spPr bwMode="auto">
          <a:xfrm>
            <a:off x="1112840" y="609782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кругленный прямоугольник 13"/>
          <p:cNvSpPr/>
          <p:nvPr/>
        </p:nvSpPr>
        <p:spPr bwMode="auto">
          <a:xfrm>
            <a:off x="822669" y="609781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кругленный прямоугольник 14"/>
          <p:cNvSpPr/>
          <p:nvPr/>
        </p:nvSpPr>
        <p:spPr bwMode="auto">
          <a:xfrm>
            <a:off x="530512" y="604363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кругленный прямоугольник 15"/>
          <p:cNvSpPr/>
          <p:nvPr/>
        </p:nvSpPr>
        <p:spPr bwMode="auto">
          <a:xfrm>
            <a:off x="239348" y="311756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кругленный прямоугольник 16"/>
          <p:cNvSpPr/>
          <p:nvPr/>
        </p:nvSpPr>
        <p:spPr bwMode="auto">
          <a:xfrm>
            <a:off x="530512" y="311756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кругленный прямоугольник 17"/>
          <p:cNvSpPr/>
          <p:nvPr/>
        </p:nvSpPr>
        <p:spPr bwMode="auto">
          <a:xfrm>
            <a:off x="822669" y="311756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Скругленный прямоугольник 18"/>
          <p:cNvSpPr/>
          <p:nvPr/>
        </p:nvSpPr>
        <p:spPr bwMode="auto">
          <a:xfrm>
            <a:off x="1112840" y="312231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Скругленный прямоугольник 19"/>
          <p:cNvSpPr/>
          <p:nvPr/>
        </p:nvSpPr>
        <p:spPr bwMode="auto">
          <a:xfrm>
            <a:off x="1112840" y="14680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0" name="Скругленный прямоугольник 20"/>
          <p:cNvSpPr/>
          <p:nvPr/>
        </p:nvSpPr>
        <p:spPr bwMode="auto">
          <a:xfrm>
            <a:off x="530512" y="15275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1" name="Скругленный прямоугольник 21"/>
          <p:cNvSpPr/>
          <p:nvPr/>
        </p:nvSpPr>
        <p:spPr bwMode="auto">
          <a:xfrm>
            <a:off x="532510" y="-282871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2" name="Скругленный прямоугольник 22"/>
          <p:cNvSpPr/>
          <p:nvPr/>
        </p:nvSpPr>
        <p:spPr bwMode="auto">
          <a:xfrm>
            <a:off x="1354157" y="-282871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3" name="Скругленный прямоугольник 23"/>
          <p:cNvSpPr/>
          <p:nvPr/>
        </p:nvSpPr>
        <p:spPr bwMode="auto">
          <a:xfrm>
            <a:off x="222375" y="-282871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4" name="Скругленный прямоугольник 24"/>
          <p:cNvSpPr/>
          <p:nvPr/>
        </p:nvSpPr>
        <p:spPr bwMode="auto">
          <a:xfrm>
            <a:off x="-67796" y="-282871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5" name="Скругленный прямоугольник 25"/>
          <p:cNvSpPr/>
          <p:nvPr/>
        </p:nvSpPr>
        <p:spPr bwMode="auto">
          <a:xfrm>
            <a:off x="-359953" y="-282871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6" name="Скругленный прямоугольник 26"/>
          <p:cNvSpPr/>
          <p:nvPr/>
        </p:nvSpPr>
        <p:spPr bwMode="auto">
          <a:xfrm>
            <a:off x="10459511" y="6983181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7" name="Скругленный прямоугольник 27"/>
          <p:cNvSpPr/>
          <p:nvPr/>
        </p:nvSpPr>
        <p:spPr bwMode="auto">
          <a:xfrm>
            <a:off x="10759658" y="6983181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8" name="Скругленный прямоугольник 28"/>
          <p:cNvSpPr/>
          <p:nvPr/>
        </p:nvSpPr>
        <p:spPr bwMode="auto">
          <a:xfrm>
            <a:off x="11059805" y="6983181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29" name="Скругленный прямоугольник 29"/>
          <p:cNvSpPr/>
          <p:nvPr/>
        </p:nvSpPr>
        <p:spPr bwMode="auto">
          <a:xfrm>
            <a:off x="11359952" y="6983181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Скругленный прямоугольник 30"/>
          <p:cNvSpPr/>
          <p:nvPr/>
        </p:nvSpPr>
        <p:spPr bwMode="auto">
          <a:xfrm>
            <a:off x="11359952" y="6681000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1" name="Скругленный прямоугольник 31"/>
          <p:cNvSpPr/>
          <p:nvPr/>
        </p:nvSpPr>
        <p:spPr bwMode="auto">
          <a:xfrm>
            <a:off x="10759658" y="6685630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2" name="Скругленный прямоугольник 32"/>
          <p:cNvSpPr/>
          <p:nvPr/>
        </p:nvSpPr>
        <p:spPr bwMode="auto">
          <a:xfrm>
            <a:off x="10759658" y="6388078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3" name="Скругленный прямоугольник 33"/>
          <p:cNvSpPr/>
          <p:nvPr/>
        </p:nvSpPr>
        <p:spPr bwMode="auto">
          <a:xfrm>
            <a:off x="11660099" y="6392718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4" name="Скругленный прямоугольник 34"/>
          <p:cNvSpPr/>
          <p:nvPr/>
        </p:nvSpPr>
        <p:spPr bwMode="auto">
          <a:xfrm>
            <a:off x="10469487" y="6388079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5" name="Скругленный прямоугольник 35"/>
          <p:cNvSpPr/>
          <p:nvPr/>
        </p:nvSpPr>
        <p:spPr bwMode="auto">
          <a:xfrm>
            <a:off x="10179316" y="6388078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6" name="Скругленный прямоугольник 36"/>
          <p:cNvSpPr/>
          <p:nvPr/>
        </p:nvSpPr>
        <p:spPr bwMode="auto">
          <a:xfrm>
            <a:off x="9887159" y="6382660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7" name="Скругленный прямоугольник 37"/>
          <p:cNvSpPr/>
          <p:nvPr/>
        </p:nvSpPr>
        <p:spPr bwMode="auto">
          <a:xfrm>
            <a:off x="9595995" y="609005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8" name="Скругленный прямоугольник 38"/>
          <p:cNvSpPr/>
          <p:nvPr/>
        </p:nvSpPr>
        <p:spPr bwMode="auto">
          <a:xfrm>
            <a:off x="9887159" y="609005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9" name="Скругленный прямоугольник 39"/>
          <p:cNvSpPr/>
          <p:nvPr/>
        </p:nvSpPr>
        <p:spPr bwMode="auto">
          <a:xfrm>
            <a:off x="10179316" y="6090054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0" name="Скругленный прямоугольник 40"/>
          <p:cNvSpPr/>
          <p:nvPr/>
        </p:nvSpPr>
        <p:spPr bwMode="auto">
          <a:xfrm>
            <a:off x="10469487" y="6090528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1" name="Скругленный прямоугольник 41"/>
          <p:cNvSpPr/>
          <p:nvPr/>
        </p:nvSpPr>
        <p:spPr bwMode="auto">
          <a:xfrm>
            <a:off x="10469487" y="5792977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2" name="Скругленный прямоугольник 42"/>
          <p:cNvSpPr/>
          <p:nvPr/>
        </p:nvSpPr>
        <p:spPr bwMode="auto">
          <a:xfrm>
            <a:off x="9887159" y="5793572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3" name="Скругленный прямоугольник 43"/>
          <p:cNvSpPr/>
          <p:nvPr/>
        </p:nvSpPr>
        <p:spPr bwMode="auto">
          <a:xfrm>
            <a:off x="9889157" y="5495426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4" name="Скругленный прямоугольник 44"/>
          <p:cNvSpPr/>
          <p:nvPr/>
        </p:nvSpPr>
        <p:spPr bwMode="auto">
          <a:xfrm>
            <a:off x="10710804" y="5495426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5" name="Скругленный прямоугольник 45"/>
          <p:cNvSpPr/>
          <p:nvPr/>
        </p:nvSpPr>
        <p:spPr bwMode="auto">
          <a:xfrm>
            <a:off x="9579022" y="5495426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6" name="Скругленный прямоугольник 46"/>
          <p:cNvSpPr/>
          <p:nvPr/>
        </p:nvSpPr>
        <p:spPr bwMode="auto">
          <a:xfrm>
            <a:off x="9288851" y="5495426"/>
            <a:ext cx="221373" cy="221373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7" name="Скругленный прямоугольник 49"/>
          <p:cNvSpPr/>
          <p:nvPr/>
        </p:nvSpPr>
        <p:spPr bwMode="auto">
          <a:xfrm>
            <a:off x="-932118" y="1512545"/>
            <a:ext cx="12717347" cy="3907553"/>
          </a:xfrm>
          <a:prstGeom prst="roundRect">
            <a:avLst>
              <a:gd name="adj" fmla="val 6483"/>
            </a:avLst>
          </a:prstGeom>
          <a:gradFill>
            <a:gsLst>
              <a:gs pos="28000">
                <a:schemeClr val="tx2"/>
              </a:gs>
              <a:gs pos="100000">
                <a:schemeClr val="accent5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8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223526" y="2840909"/>
            <a:ext cx="9144000" cy="1250823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</a:p>
        </p:txBody>
      </p:sp>
      <p:sp>
        <p:nvSpPr>
          <p:cNvPr id="49" name="Номер слайда 3"/>
          <p:cNvSpPr>
            <a:spLocks noGrp="1"/>
          </p:cNvSpPr>
          <p:nvPr>
            <p:ph type="sldNum" sz="quarter" idx="4"/>
          </p:nvPr>
        </p:nvSpPr>
        <p:spPr bwMode="auto">
          <a:xfrm>
            <a:off x="-2435406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DA86FFC-87DC-48E0-BC3E-C53546C5619D}" type="slidenum">
              <a:rPr lang="ru-RU"/>
              <a:t>‹#›</a:t>
            </a:fld>
            <a:endParaRPr lang="ru-RU"/>
          </a:p>
        </p:txBody>
      </p:sp>
      <p:sp>
        <p:nvSpPr>
          <p:cNvPr id="50" name="Скругленный прямоугольник 52"/>
          <p:cNvSpPr/>
          <p:nvPr/>
        </p:nvSpPr>
        <p:spPr bwMode="auto">
          <a:xfrm>
            <a:off x="-59974" y="6349936"/>
            <a:ext cx="371539" cy="371539"/>
          </a:xfrm>
          <a:prstGeom prst="roundRect">
            <a:avLst>
              <a:gd name="adj" fmla="val 16667"/>
            </a:avLst>
          </a:pr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1" name="Рисунок 5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9706681" y="162874"/>
            <a:ext cx="2209139" cy="106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374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userDrawn="1">
  <p:cSld name="1_Заголовок и объект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1934EA7C-9849-411A-9809-F5DEC6B2AB00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7931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1_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4DA86FFC-87DC-48E0-BC3E-C53546C5619D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006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28458D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1/30/2025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4302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1008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5571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7642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01344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74943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000" y="365125"/>
            <a:ext cx="9720000" cy="10800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200" b="1" baseline="0">
                <a:solidFill>
                  <a:srgbClr val="252A34"/>
                </a:solidFill>
                <a:latin typeface="Raleway Bold" pitchFamily="2" charset="-52"/>
                <a:ea typeface="Roboto Condensed Medium" panose="02000000000000000000" pitchFamily="2" charset="0"/>
                <a:cs typeface="Lato Black" panose="020F0502020204030203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9090000" y="642600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rgbClr val="252A34"/>
                </a:solidFill>
                <a:latin typeface="Raleway" pitchFamily="2" charset="-52"/>
                <a:ea typeface="Roboto Condensed" panose="02000000000000000000" pitchFamily="2" charset="0"/>
                <a:cs typeface="Lato" panose="020F0502020204030203" pitchFamily="34" charset="0"/>
              </a:defRPr>
            </a:lvl1pPr>
          </a:lstStyle>
          <a:p>
            <a:fld id="{2F22C03C-6D17-4783-A549-9F317AE3CC41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5" name="Объект 14"/>
          <p:cNvSpPr>
            <a:spLocks noGrp="1"/>
          </p:cNvSpPr>
          <p:nvPr>
            <p:ph sz="quarter" idx="12"/>
          </p:nvPr>
        </p:nvSpPr>
        <p:spPr>
          <a:xfrm>
            <a:off x="360362" y="1579563"/>
            <a:ext cx="11472838" cy="4680000"/>
          </a:xfrm>
        </p:spPr>
        <p:txBody>
          <a:bodyPr/>
          <a:lstStyle>
            <a:lvl1pPr>
              <a:defRPr sz="1800">
                <a:solidFill>
                  <a:srgbClr val="252A34"/>
                </a:solidFill>
                <a:latin typeface="Raleway Medium" pitchFamily="2" charset="-52"/>
                <a:ea typeface="Roboto Condensed Medium" panose="02000000000000000000" pitchFamily="2" charset="0"/>
              </a:defRPr>
            </a:lvl1pPr>
            <a:lvl2pPr>
              <a:defRPr sz="1600">
                <a:solidFill>
                  <a:srgbClr val="252A34"/>
                </a:solidFill>
                <a:latin typeface="Raleway Medium" pitchFamily="2" charset="-52"/>
                <a:ea typeface="Roboto Condensed Medium" panose="02000000000000000000" pitchFamily="2" charset="0"/>
              </a:defRPr>
            </a:lvl2pPr>
            <a:lvl3pPr>
              <a:defRPr sz="1500">
                <a:solidFill>
                  <a:srgbClr val="252A34"/>
                </a:solidFill>
                <a:latin typeface="Raleway Medium" pitchFamily="2" charset="-52"/>
                <a:ea typeface="Roboto Condensed Medium" panose="02000000000000000000" pitchFamily="2" charset="0"/>
              </a:defRPr>
            </a:lvl3pPr>
            <a:lvl4pPr>
              <a:defRPr sz="1400">
                <a:solidFill>
                  <a:srgbClr val="252A34"/>
                </a:solidFill>
                <a:latin typeface="Raleway Medium" pitchFamily="2" charset="-52"/>
                <a:ea typeface="Roboto Condensed Medium" panose="02000000000000000000" pitchFamily="2" charset="0"/>
              </a:defRPr>
            </a:lvl4pPr>
            <a:lvl5pPr>
              <a:defRPr sz="1200">
                <a:solidFill>
                  <a:srgbClr val="252A34"/>
                </a:solidFill>
                <a:latin typeface="Raleway Medium" pitchFamily="2" charset="-52"/>
                <a:ea typeface="Roboto Condensed Medium" panose="02000000000000000000" pitchFamily="2" charset="0"/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919512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6" name="Скругленный прямоугольник 25"/>
          <p:cNvSpPr/>
          <p:nvPr userDrawn="1"/>
        </p:nvSpPr>
        <p:spPr>
          <a:xfrm>
            <a:off x="1102864" y="1204884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 userDrawn="1"/>
        </p:nvSpPr>
        <p:spPr>
          <a:xfrm>
            <a:off x="1403011" y="1204884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 userDrawn="1"/>
        </p:nvSpPr>
        <p:spPr>
          <a:xfrm>
            <a:off x="1703158" y="1204884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 userDrawn="1"/>
        </p:nvSpPr>
        <p:spPr>
          <a:xfrm>
            <a:off x="2003305" y="1204884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 userDrawn="1"/>
        </p:nvSpPr>
        <p:spPr>
          <a:xfrm>
            <a:off x="2003305" y="902703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 userDrawn="1"/>
        </p:nvSpPr>
        <p:spPr>
          <a:xfrm>
            <a:off x="1403011" y="907333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 userDrawn="1"/>
        </p:nvSpPr>
        <p:spPr>
          <a:xfrm>
            <a:off x="1403011" y="609781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 userDrawn="1"/>
        </p:nvSpPr>
        <p:spPr>
          <a:xfrm>
            <a:off x="2303452" y="614421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 userDrawn="1"/>
        </p:nvSpPr>
        <p:spPr>
          <a:xfrm>
            <a:off x="1112840" y="609782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 userDrawn="1"/>
        </p:nvSpPr>
        <p:spPr>
          <a:xfrm>
            <a:off x="822669" y="609781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 userDrawn="1"/>
        </p:nvSpPr>
        <p:spPr>
          <a:xfrm>
            <a:off x="530512" y="604363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 userDrawn="1"/>
        </p:nvSpPr>
        <p:spPr>
          <a:xfrm>
            <a:off x="239348" y="311757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 userDrawn="1"/>
        </p:nvSpPr>
        <p:spPr>
          <a:xfrm>
            <a:off x="530512" y="311757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 userDrawn="1"/>
        </p:nvSpPr>
        <p:spPr>
          <a:xfrm>
            <a:off x="822669" y="311757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кругленный прямоугольник 39"/>
          <p:cNvSpPr/>
          <p:nvPr userDrawn="1"/>
        </p:nvSpPr>
        <p:spPr>
          <a:xfrm>
            <a:off x="1112840" y="312231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 userDrawn="1"/>
        </p:nvSpPr>
        <p:spPr>
          <a:xfrm>
            <a:off x="1112840" y="14680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 userDrawn="1"/>
        </p:nvSpPr>
        <p:spPr>
          <a:xfrm>
            <a:off x="530512" y="15275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кругленный прямоугольник 42"/>
          <p:cNvSpPr/>
          <p:nvPr userDrawn="1"/>
        </p:nvSpPr>
        <p:spPr>
          <a:xfrm>
            <a:off x="532510" y="-282871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кругленный прямоугольник 43"/>
          <p:cNvSpPr/>
          <p:nvPr userDrawn="1"/>
        </p:nvSpPr>
        <p:spPr>
          <a:xfrm>
            <a:off x="1354157" y="-282871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кругленный прямоугольник 44"/>
          <p:cNvSpPr/>
          <p:nvPr userDrawn="1"/>
        </p:nvSpPr>
        <p:spPr>
          <a:xfrm>
            <a:off x="222375" y="-282871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кругленный прямоугольник 45"/>
          <p:cNvSpPr/>
          <p:nvPr userDrawn="1"/>
        </p:nvSpPr>
        <p:spPr>
          <a:xfrm>
            <a:off x="-67796" y="-282871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кругленный прямоугольник 46"/>
          <p:cNvSpPr/>
          <p:nvPr userDrawn="1"/>
        </p:nvSpPr>
        <p:spPr>
          <a:xfrm>
            <a:off x="-359953" y="-282871"/>
            <a:ext cx="221373" cy="22137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кругленный прямоугольник 47"/>
          <p:cNvSpPr/>
          <p:nvPr userDrawn="1"/>
        </p:nvSpPr>
        <p:spPr>
          <a:xfrm>
            <a:off x="10459511" y="6983181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кругленный прямоугольник 48"/>
          <p:cNvSpPr/>
          <p:nvPr userDrawn="1"/>
        </p:nvSpPr>
        <p:spPr>
          <a:xfrm>
            <a:off x="10759658" y="6983181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кругленный прямоугольник 49"/>
          <p:cNvSpPr/>
          <p:nvPr userDrawn="1"/>
        </p:nvSpPr>
        <p:spPr>
          <a:xfrm>
            <a:off x="11059805" y="6983181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кругленный прямоугольник 50"/>
          <p:cNvSpPr/>
          <p:nvPr userDrawn="1"/>
        </p:nvSpPr>
        <p:spPr>
          <a:xfrm>
            <a:off x="11359952" y="6983181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кругленный прямоугольник 51"/>
          <p:cNvSpPr/>
          <p:nvPr userDrawn="1"/>
        </p:nvSpPr>
        <p:spPr>
          <a:xfrm>
            <a:off x="11359952" y="6681000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 userDrawn="1"/>
        </p:nvSpPr>
        <p:spPr>
          <a:xfrm>
            <a:off x="10759658" y="6685630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кругленный прямоугольник 53"/>
          <p:cNvSpPr/>
          <p:nvPr userDrawn="1"/>
        </p:nvSpPr>
        <p:spPr>
          <a:xfrm>
            <a:off x="10759658" y="6388078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5" name="Скругленный прямоугольник 54"/>
          <p:cNvSpPr/>
          <p:nvPr userDrawn="1"/>
        </p:nvSpPr>
        <p:spPr>
          <a:xfrm>
            <a:off x="11660099" y="6392718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Скругленный прямоугольник 55"/>
          <p:cNvSpPr/>
          <p:nvPr userDrawn="1"/>
        </p:nvSpPr>
        <p:spPr>
          <a:xfrm>
            <a:off x="10469487" y="6388079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Скругленный прямоугольник 56"/>
          <p:cNvSpPr/>
          <p:nvPr userDrawn="1"/>
        </p:nvSpPr>
        <p:spPr>
          <a:xfrm>
            <a:off x="10179316" y="6388078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Скругленный прямоугольник 57"/>
          <p:cNvSpPr/>
          <p:nvPr userDrawn="1"/>
        </p:nvSpPr>
        <p:spPr>
          <a:xfrm>
            <a:off x="9887159" y="6382660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Скругленный прямоугольник 58"/>
          <p:cNvSpPr/>
          <p:nvPr userDrawn="1"/>
        </p:nvSpPr>
        <p:spPr>
          <a:xfrm>
            <a:off x="9595995" y="6090054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Скругленный прямоугольник 59"/>
          <p:cNvSpPr/>
          <p:nvPr userDrawn="1"/>
        </p:nvSpPr>
        <p:spPr>
          <a:xfrm>
            <a:off x="9887159" y="6090054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Скругленный прямоугольник 60"/>
          <p:cNvSpPr/>
          <p:nvPr userDrawn="1"/>
        </p:nvSpPr>
        <p:spPr>
          <a:xfrm>
            <a:off x="10179316" y="6090054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Скругленный прямоугольник 61"/>
          <p:cNvSpPr/>
          <p:nvPr userDrawn="1"/>
        </p:nvSpPr>
        <p:spPr>
          <a:xfrm>
            <a:off x="10469487" y="6090528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Скругленный прямоугольник 62"/>
          <p:cNvSpPr/>
          <p:nvPr userDrawn="1"/>
        </p:nvSpPr>
        <p:spPr>
          <a:xfrm>
            <a:off x="10469487" y="5792977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Скругленный прямоугольник 63"/>
          <p:cNvSpPr/>
          <p:nvPr userDrawn="1"/>
        </p:nvSpPr>
        <p:spPr>
          <a:xfrm>
            <a:off x="9887159" y="5793572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Скругленный прямоугольник 64"/>
          <p:cNvSpPr/>
          <p:nvPr userDrawn="1"/>
        </p:nvSpPr>
        <p:spPr>
          <a:xfrm>
            <a:off x="9889157" y="5495426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Скругленный прямоугольник 65"/>
          <p:cNvSpPr/>
          <p:nvPr userDrawn="1"/>
        </p:nvSpPr>
        <p:spPr>
          <a:xfrm>
            <a:off x="10710804" y="5495426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Скругленный прямоугольник 66"/>
          <p:cNvSpPr/>
          <p:nvPr userDrawn="1"/>
        </p:nvSpPr>
        <p:spPr>
          <a:xfrm>
            <a:off x="9579022" y="5495426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Скругленный прямоугольник 67"/>
          <p:cNvSpPr/>
          <p:nvPr userDrawn="1"/>
        </p:nvSpPr>
        <p:spPr>
          <a:xfrm>
            <a:off x="9288851" y="5495426"/>
            <a:ext cx="221373" cy="221373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Скругленный прямоугольник 68"/>
          <p:cNvSpPr/>
          <p:nvPr userDrawn="1"/>
        </p:nvSpPr>
        <p:spPr>
          <a:xfrm>
            <a:off x="-932118" y="1512545"/>
            <a:ext cx="12717347" cy="3907553"/>
          </a:xfrm>
          <a:prstGeom prst="roundRect">
            <a:avLst>
              <a:gd name="adj" fmla="val 6483"/>
            </a:avLst>
          </a:prstGeom>
          <a:gradFill flip="none" rotWithShape="1">
            <a:gsLst>
              <a:gs pos="28000">
                <a:schemeClr val="tx2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23526" y="2840909"/>
            <a:ext cx="9144000" cy="1250823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pic>
        <p:nvPicPr>
          <p:cNvPr id="70" name="Рисунок 69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6920" y="125366"/>
            <a:ext cx="2209139" cy="1063570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A542DF3A-1AFC-8390-CC83-112537ED13C6}"/>
              </a:ext>
            </a:extLst>
          </p:cNvPr>
          <p:cNvSpPr txBox="1"/>
          <p:nvPr userDrawn="1"/>
        </p:nvSpPr>
        <p:spPr>
          <a:xfrm>
            <a:off x="550863" y="5924618"/>
            <a:ext cx="6217799" cy="5642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eaLnBrk="1" fontAlgn="auto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000" dirty="0">
                <a:solidFill>
                  <a:schemeClr val="bg1">
                    <a:lumMod val="50000"/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Все права защищены. Никакая часть презентации не может быть воспроизведена в какой </a:t>
            </a:r>
            <a:br>
              <a:rPr lang="ru-RU" sz="1000" dirty="0">
                <a:solidFill>
                  <a:schemeClr val="bg1">
                    <a:lumMod val="50000"/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chemeClr val="bg1">
                    <a:lumMod val="50000"/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бы то ни было форме и какими бы то ни было средствами, включая размещение в Интернете </a:t>
            </a:r>
            <a:br>
              <a:rPr lang="ru-RU" sz="1000" dirty="0">
                <a:solidFill>
                  <a:schemeClr val="bg1">
                    <a:lumMod val="50000"/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chemeClr val="bg1">
                    <a:lumMod val="50000"/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в корпоративных сетях, а также запись в память ЭВМ,  для частного или публичного использования, </a:t>
            </a:r>
            <a:br>
              <a:rPr lang="ru-RU" sz="1000" dirty="0">
                <a:solidFill>
                  <a:schemeClr val="bg1">
                    <a:lumMod val="50000"/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000" dirty="0">
                <a:solidFill>
                  <a:schemeClr val="bg1">
                    <a:lumMod val="50000"/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письменного разрешения владельца авторских прав. © АО «Издательство «Просвещение», 20</a:t>
            </a:r>
            <a:r>
              <a:rPr lang="en-US" sz="1000" dirty="0" smtClean="0">
                <a:solidFill>
                  <a:schemeClr val="bg1">
                    <a:lumMod val="50000"/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ru-RU" sz="1000" dirty="0" smtClean="0">
                <a:solidFill>
                  <a:schemeClr val="bg1">
                    <a:lumMod val="50000"/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ru-RU" sz="1000" dirty="0">
                <a:solidFill>
                  <a:schemeClr val="bg1">
                    <a:lumMod val="50000"/>
                    <a:alpha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1495765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короткая_плаш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 userDrawn="1"/>
        </p:nvSpPr>
        <p:spPr>
          <a:xfrm>
            <a:off x="7872663" y="205749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 userDrawn="1"/>
        </p:nvSpPr>
        <p:spPr>
          <a:xfrm>
            <a:off x="7106470" y="205749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 userDrawn="1"/>
        </p:nvSpPr>
        <p:spPr>
          <a:xfrm>
            <a:off x="7397634" y="205749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 userDrawn="1"/>
        </p:nvSpPr>
        <p:spPr>
          <a:xfrm>
            <a:off x="6815306" y="206344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 userDrawn="1"/>
        </p:nvSpPr>
        <p:spPr>
          <a:xfrm>
            <a:off x="6885097" y="-110687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 userDrawn="1"/>
        </p:nvSpPr>
        <p:spPr>
          <a:xfrm>
            <a:off x="7638951" y="-91802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 userDrawn="1"/>
        </p:nvSpPr>
        <p:spPr>
          <a:xfrm>
            <a:off x="6574962" y="-110687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 userDrawn="1"/>
        </p:nvSpPr>
        <p:spPr>
          <a:xfrm>
            <a:off x="6284791" y="-110687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 userDrawn="1"/>
        </p:nvSpPr>
        <p:spPr>
          <a:xfrm>
            <a:off x="5992634" y="-110687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 userDrawn="1"/>
        </p:nvSpPr>
        <p:spPr>
          <a:xfrm>
            <a:off x="11481019" y="5965345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 userDrawn="1"/>
        </p:nvSpPr>
        <p:spPr>
          <a:xfrm>
            <a:off x="11781166" y="5965344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 userDrawn="1"/>
        </p:nvSpPr>
        <p:spPr>
          <a:xfrm>
            <a:off x="11781166" y="567746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 userDrawn="1"/>
        </p:nvSpPr>
        <p:spPr>
          <a:xfrm>
            <a:off x="12020735" y="539575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 userDrawn="1"/>
        </p:nvSpPr>
        <p:spPr>
          <a:xfrm>
            <a:off x="11481019" y="656044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 userDrawn="1"/>
        </p:nvSpPr>
        <p:spPr>
          <a:xfrm>
            <a:off x="11481019" y="6262897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 userDrawn="1"/>
        </p:nvSpPr>
        <p:spPr>
          <a:xfrm>
            <a:off x="11190848" y="6262898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 userDrawn="1"/>
        </p:nvSpPr>
        <p:spPr>
          <a:xfrm>
            <a:off x="10900677" y="6262897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 userDrawn="1"/>
        </p:nvSpPr>
        <p:spPr>
          <a:xfrm>
            <a:off x="10608520" y="625747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 userDrawn="1"/>
        </p:nvSpPr>
        <p:spPr>
          <a:xfrm>
            <a:off x="9474773" y="6267536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кругленный прямоугольник 39"/>
          <p:cNvSpPr/>
          <p:nvPr userDrawn="1"/>
        </p:nvSpPr>
        <p:spPr>
          <a:xfrm>
            <a:off x="10306409" y="655581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 userDrawn="1"/>
        </p:nvSpPr>
        <p:spPr>
          <a:xfrm>
            <a:off x="9784909" y="655581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кругленный прямоугольник 42"/>
          <p:cNvSpPr/>
          <p:nvPr userDrawn="1"/>
        </p:nvSpPr>
        <p:spPr>
          <a:xfrm>
            <a:off x="10606556" y="655581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кругленный прямоугольник 43"/>
          <p:cNvSpPr/>
          <p:nvPr userDrawn="1"/>
        </p:nvSpPr>
        <p:spPr>
          <a:xfrm>
            <a:off x="9474774" y="655581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кругленный прямоугольник 44"/>
          <p:cNvSpPr/>
          <p:nvPr userDrawn="1"/>
        </p:nvSpPr>
        <p:spPr>
          <a:xfrm>
            <a:off x="9184603" y="655581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кругленный прямоугольник 45"/>
          <p:cNvSpPr/>
          <p:nvPr userDrawn="1"/>
        </p:nvSpPr>
        <p:spPr>
          <a:xfrm>
            <a:off x="8892446" y="655581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кругленный прямоугольник 46"/>
          <p:cNvSpPr/>
          <p:nvPr userDrawn="1"/>
        </p:nvSpPr>
        <p:spPr>
          <a:xfrm>
            <a:off x="9015053" y="-110687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кругленный прямоугольник 47"/>
          <p:cNvSpPr/>
          <p:nvPr userDrawn="1"/>
        </p:nvSpPr>
        <p:spPr>
          <a:xfrm>
            <a:off x="8704918" y="-110687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кругленный прямоугольник 48"/>
          <p:cNvSpPr/>
          <p:nvPr userDrawn="1"/>
        </p:nvSpPr>
        <p:spPr>
          <a:xfrm>
            <a:off x="8414747" y="-110687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кругленный прямоугольник 49"/>
          <p:cNvSpPr/>
          <p:nvPr userDrawn="1"/>
        </p:nvSpPr>
        <p:spPr>
          <a:xfrm>
            <a:off x="8122590" y="-110687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кругленный прямоугольник 50"/>
          <p:cNvSpPr/>
          <p:nvPr userDrawn="1"/>
        </p:nvSpPr>
        <p:spPr>
          <a:xfrm>
            <a:off x="8704918" y="205749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кругленный прямоугольник 51"/>
          <p:cNvSpPr/>
          <p:nvPr userDrawn="1"/>
        </p:nvSpPr>
        <p:spPr>
          <a:xfrm>
            <a:off x="9015053" y="204161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 userDrawn="1"/>
        </p:nvSpPr>
        <p:spPr>
          <a:xfrm>
            <a:off x="9329107" y="204161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кругленный прямоугольник 53"/>
          <p:cNvSpPr/>
          <p:nvPr userDrawn="1"/>
        </p:nvSpPr>
        <p:spPr>
          <a:xfrm>
            <a:off x="9329107" y="507040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 userDrawn="1"/>
        </p:nvSpPr>
        <p:spPr>
          <a:xfrm>
            <a:off x="-1656821" y="377049"/>
            <a:ext cx="11421794" cy="1165565"/>
          </a:xfrm>
          <a:prstGeom prst="roundRect">
            <a:avLst>
              <a:gd name="adj" fmla="val 14679"/>
            </a:avLst>
          </a:prstGeom>
          <a:gradFill flip="none" rotWithShape="1">
            <a:gsLst>
              <a:gs pos="28000">
                <a:schemeClr val="tx2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4630" y="194927"/>
            <a:ext cx="1522685" cy="733083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6A6579F0-636D-87BE-75CE-8A1809F74046}"/>
              </a:ext>
            </a:extLst>
          </p:cNvPr>
          <p:cNvSpPr txBox="1"/>
          <p:nvPr userDrawn="1"/>
        </p:nvSpPr>
        <p:spPr>
          <a:xfrm>
            <a:off x="377472" y="6408384"/>
            <a:ext cx="258029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  <a:alpha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  <a:alpha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ГК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  <a:alpha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«Издательство «Просвещение», 20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  <a:alpha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  <a:alpha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  <a:alpha val="40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76650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короткая_плаш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 userDrawn="1"/>
        </p:nvSpPr>
        <p:spPr>
          <a:xfrm>
            <a:off x="7872663" y="205749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 userDrawn="1"/>
        </p:nvSpPr>
        <p:spPr>
          <a:xfrm>
            <a:off x="7106470" y="205749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 userDrawn="1"/>
        </p:nvSpPr>
        <p:spPr>
          <a:xfrm>
            <a:off x="7397634" y="205749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 userDrawn="1"/>
        </p:nvSpPr>
        <p:spPr>
          <a:xfrm>
            <a:off x="6815306" y="206344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 userDrawn="1"/>
        </p:nvSpPr>
        <p:spPr>
          <a:xfrm>
            <a:off x="6885097" y="-110687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 userDrawn="1"/>
        </p:nvSpPr>
        <p:spPr>
          <a:xfrm>
            <a:off x="7638951" y="-91802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 userDrawn="1"/>
        </p:nvSpPr>
        <p:spPr>
          <a:xfrm>
            <a:off x="6574962" y="-110687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 userDrawn="1"/>
        </p:nvSpPr>
        <p:spPr>
          <a:xfrm>
            <a:off x="6284791" y="-110687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 userDrawn="1"/>
        </p:nvSpPr>
        <p:spPr>
          <a:xfrm>
            <a:off x="5992634" y="-110687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 userDrawn="1"/>
        </p:nvSpPr>
        <p:spPr>
          <a:xfrm>
            <a:off x="11481019" y="5965345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 userDrawn="1"/>
        </p:nvSpPr>
        <p:spPr>
          <a:xfrm>
            <a:off x="11781166" y="5965344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 userDrawn="1"/>
        </p:nvSpPr>
        <p:spPr>
          <a:xfrm>
            <a:off x="11781166" y="567746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 userDrawn="1"/>
        </p:nvSpPr>
        <p:spPr>
          <a:xfrm>
            <a:off x="12020735" y="539575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 userDrawn="1"/>
        </p:nvSpPr>
        <p:spPr>
          <a:xfrm>
            <a:off x="11481019" y="656044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 userDrawn="1"/>
        </p:nvSpPr>
        <p:spPr>
          <a:xfrm>
            <a:off x="11481019" y="6262897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 userDrawn="1"/>
        </p:nvSpPr>
        <p:spPr>
          <a:xfrm>
            <a:off x="11190848" y="6262898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 userDrawn="1"/>
        </p:nvSpPr>
        <p:spPr>
          <a:xfrm>
            <a:off x="10900677" y="6262897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 userDrawn="1"/>
        </p:nvSpPr>
        <p:spPr>
          <a:xfrm>
            <a:off x="10608520" y="625747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 userDrawn="1"/>
        </p:nvSpPr>
        <p:spPr>
          <a:xfrm>
            <a:off x="9474773" y="6267536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кругленный прямоугольник 39"/>
          <p:cNvSpPr/>
          <p:nvPr userDrawn="1"/>
        </p:nvSpPr>
        <p:spPr>
          <a:xfrm>
            <a:off x="10306409" y="655581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 userDrawn="1"/>
        </p:nvSpPr>
        <p:spPr>
          <a:xfrm>
            <a:off x="9784909" y="655581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кругленный прямоугольник 42"/>
          <p:cNvSpPr/>
          <p:nvPr userDrawn="1"/>
        </p:nvSpPr>
        <p:spPr>
          <a:xfrm>
            <a:off x="10606556" y="655581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кругленный прямоугольник 43"/>
          <p:cNvSpPr/>
          <p:nvPr userDrawn="1"/>
        </p:nvSpPr>
        <p:spPr>
          <a:xfrm>
            <a:off x="9474774" y="655581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кругленный прямоугольник 44"/>
          <p:cNvSpPr/>
          <p:nvPr userDrawn="1"/>
        </p:nvSpPr>
        <p:spPr>
          <a:xfrm>
            <a:off x="9184603" y="655581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кругленный прямоугольник 45"/>
          <p:cNvSpPr/>
          <p:nvPr userDrawn="1"/>
        </p:nvSpPr>
        <p:spPr>
          <a:xfrm>
            <a:off x="8892446" y="6555819"/>
            <a:ext cx="221373" cy="221373"/>
          </a:xfrm>
          <a:prstGeom prst="roundRect">
            <a:avLst/>
          </a:prstGeom>
          <a:solidFill>
            <a:schemeClr val="accent3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кругленный прямоугольник 46"/>
          <p:cNvSpPr/>
          <p:nvPr userDrawn="1"/>
        </p:nvSpPr>
        <p:spPr>
          <a:xfrm>
            <a:off x="9015053" y="-110687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кругленный прямоугольник 47"/>
          <p:cNvSpPr/>
          <p:nvPr userDrawn="1"/>
        </p:nvSpPr>
        <p:spPr>
          <a:xfrm>
            <a:off x="8704918" y="-110687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кругленный прямоугольник 48"/>
          <p:cNvSpPr/>
          <p:nvPr userDrawn="1"/>
        </p:nvSpPr>
        <p:spPr>
          <a:xfrm>
            <a:off x="8414747" y="-110687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кругленный прямоугольник 49"/>
          <p:cNvSpPr/>
          <p:nvPr userDrawn="1"/>
        </p:nvSpPr>
        <p:spPr>
          <a:xfrm>
            <a:off x="8122590" y="-110687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кругленный прямоугольник 50"/>
          <p:cNvSpPr/>
          <p:nvPr userDrawn="1"/>
        </p:nvSpPr>
        <p:spPr>
          <a:xfrm>
            <a:off x="8704918" y="205749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кругленный прямоугольник 51"/>
          <p:cNvSpPr/>
          <p:nvPr userDrawn="1"/>
        </p:nvSpPr>
        <p:spPr>
          <a:xfrm>
            <a:off x="9015053" y="204161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Скругленный прямоугольник 52"/>
          <p:cNvSpPr/>
          <p:nvPr userDrawn="1"/>
        </p:nvSpPr>
        <p:spPr>
          <a:xfrm>
            <a:off x="9329107" y="204161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Скругленный прямоугольник 53"/>
          <p:cNvSpPr/>
          <p:nvPr userDrawn="1"/>
        </p:nvSpPr>
        <p:spPr>
          <a:xfrm>
            <a:off x="9329107" y="507040"/>
            <a:ext cx="221373" cy="221373"/>
          </a:xfrm>
          <a:prstGeom prst="round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7" name="Рисунок 36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4630" y="194927"/>
            <a:ext cx="1522685" cy="733083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6A6579F0-636D-87BE-75CE-8A1809F74046}"/>
              </a:ext>
            </a:extLst>
          </p:cNvPr>
          <p:cNvSpPr txBox="1"/>
          <p:nvPr userDrawn="1"/>
        </p:nvSpPr>
        <p:spPr>
          <a:xfrm>
            <a:off x="377472" y="6408384"/>
            <a:ext cx="258029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  <a:alpha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  <a:alpha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ГК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  <a:alpha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«Издательство «Просвещение», 20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  <a:alpha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  <a:alpha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  <a:alpha val="40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15556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/>
          <p:cNvSpPr/>
          <p:nvPr userDrawn="1"/>
        </p:nvSpPr>
        <p:spPr>
          <a:xfrm>
            <a:off x="1054993" y="203934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 userDrawn="1"/>
        </p:nvSpPr>
        <p:spPr>
          <a:xfrm>
            <a:off x="1355140" y="203934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 userDrawn="1"/>
        </p:nvSpPr>
        <p:spPr>
          <a:xfrm>
            <a:off x="1655287" y="203934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 userDrawn="1"/>
        </p:nvSpPr>
        <p:spPr>
          <a:xfrm>
            <a:off x="1955434" y="203934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 userDrawn="1"/>
        </p:nvSpPr>
        <p:spPr>
          <a:xfrm>
            <a:off x="182494" y="1380374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 userDrawn="1"/>
        </p:nvSpPr>
        <p:spPr>
          <a:xfrm>
            <a:off x="473810" y="200565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 userDrawn="1"/>
        </p:nvSpPr>
        <p:spPr>
          <a:xfrm>
            <a:off x="182493" y="1677312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кругленный прямоугольник 10"/>
          <p:cNvSpPr/>
          <p:nvPr userDrawn="1"/>
        </p:nvSpPr>
        <p:spPr>
          <a:xfrm>
            <a:off x="472689" y="1093772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 userDrawn="1"/>
        </p:nvSpPr>
        <p:spPr>
          <a:xfrm>
            <a:off x="474651" y="800850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 userDrawn="1"/>
        </p:nvSpPr>
        <p:spPr>
          <a:xfrm>
            <a:off x="182494" y="795432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 userDrawn="1"/>
        </p:nvSpPr>
        <p:spPr>
          <a:xfrm>
            <a:off x="-108670" y="502826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кругленный прямоугольник 14"/>
          <p:cNvSpPr/>
          <p:nvPr userDrawn="1"/>
        </p:nvSpPr>
        <p:spPr>
          <a:xfrm>
            <a:off x="182494" y="502826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15"/>
          <p:cNvSpPr/>
          <p:nvPr userDrawn="1"/>
        </p:nvSpPr>
        <p:spPr>
          <a:xfrm>
            <a:off x="474651" y="502826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 userDrawn="1"/>
        </p:nvSpPr>
        <p:spPr>
          <a:xfrm>
            <a:off x="764822" y="503300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кругленный прямоугольник 17"/>
          <p:cNvSpPr/>
          <p:nvPr userDrawn="1"/>
        </p:nvSpPr>
        <p:spPr>
          <a:xfrm>
            <a:off x="764822" y="205749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кругленный прямоугольник 18"/>
          <p:cNvSpPr/>
          <p:nvPr userDrawn="1"/>
        </p:nvSpPr>
        <p:spPr>
          <a:xfrm>
            <a:off x="182494" y="206344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кругленный прямоугольник 19"/>
          <p:cNvSpPr/>
          <p:nvPr userDrawn="1"/>
        </p:nvSpPr>
        <p:spPr>
          <a:xfrm>
            <a:off x="184492" y="-91802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 userDrawn="1"/>
        </p:nvSpPr>
        <p:spPr>
          <a:xfrm>
            <a:off x="1054992" y="-91802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кругленный прямоугольник 21"/>
          <p:cNvSpPr/>
          <p:nvPr userDrawn="1"/>
        </p:nvSpPr>
        <p:spPr>
          <a:xfrm>
            <a:off x="-125643" y="-91802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 userDrawn="1"/>
        </p:nvSpPr>
        <p:spPr>
          <a:xfrm>
            <a:off x="-415814" y="-91802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 userDrawn="1"/>
        </p:nvSpPr>
        <p:spPr>
          <a:xfrm>
            <a:off x="-707971" y="-91802"/>
            <a:ext cx="221373" cy="221373"/>
          </a:xfrm>
          <a:prstGeom prst="round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кругленный прямоугольник 24"/>
          <p:cNvSpPr/>
          <p:nvPr userDrawn="1"/>
        </p:nvSpPr>
        <p:spPr>
          <a:xfrm>
            <a:off x="9112773" y="6267537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Скругленный прямоугольник 25"/>
          <p:cNvSpPr/>
          <p:nvPr userDrawn="1"/>
        </p:nvSpPr>
        <p:spPr>
          <a:xfrm>
            <a:off x="9412920" y="6267537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Скругленный прямоугольник 26"/>
          <p:cNvSpPr/>
          <p:nvPr userDrawn="1"/>
        </p:nvSpPr>
        <p:spPr>
          <a:xfrm>
            <a:off x="9713067" y="6267537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кругленный прямоугольник 27"/>
          <p:cNvSpPr/>
          <p:nvPr userDrawn="1"/>
        </p:nvSpPr>
        <p:spPr>
          <a:xfrm>
            <a:off x="11781166" y="6858000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Скругленный прямоугольник 28"/>
          <p:cNvSpPr/>
          <p:nvPr userDrawn="1"/>
        </p:nvSpPr>
        <p:spPr>
          <a:xfrm>
            <a:off x="11781166" y="6555819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кругленный прямоугольник 29"/>
          <p:cNvSpPr/>
          <p:nvPr userDrawn="1"/>
        </p:nvSpPr>
        <p:spPr>
          <a:xfrm>
            <a:off x="11481019" y="6560449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Скругленный прямоугольник 30"/>
          <p:cNvSpPr/>
          <p:nvPr userDrawn="1"/>
        </p:nvSpPr>
        <p:spPr>
          <a:xfrm>
            <a:off x="11481019" y="6262897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Скругленный прямоугольник 31"/>
          <p:cNvSpPr/>
          <p:nvPr userDrawn="1"/>
        </p:nvSpPr>
        <p:spPr>
          <a:xfrm>
            <a:off x="12081313" y="6267537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 userDrawn="1"/>
        </p:nvSpPr>
        <p:spPr>
          <a:xfrm>
            <a:off x="11190848" y="6262898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 userDrawn="1"/>
        </p:nvSpPr>
        <p:spPr>
          <a:xfrm>
            <a:off x="10900677" y="6262897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Скругленный прямоугольник 34"/>
          <p:cNvSpPr/>
          <p:nvPr userDrawn="1"/>
        </p:nvSpPr>
        <p:spPr>
          <a:xfrm>
            <a:off x="10608520" y="6257479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кругленный прямоугольник 35"/>
          <p:cNvSpPr/>
          <p:nvPr userDrawn="1"/>
        </p:nvSpPr>
        <p:spPr>
          <a:xfrm>
            <a:off x="10317356" y="5964873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кругленный прямоугольник 36"/>
          <p:cNvSpPr/>
          <p:nvPr userDrawn="1"/>
        </p:nvSpPr>
        <p:spPr>
          <a:xfrm>
            <a:off x="10608520" y="5964873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кругленный прямоугольник 37"/>
          <p:cNvSpPr/>
          <p:nvPr userDrawn="1"/>
        </p:nvSpPr>
        <p:spPr>
          <a:xfrm>
            <a:off x="10900677" y="5964873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кругленный прямоугольник 38"/>
          <p:cNvSpPr/>
          <p:nvPr userDrawn="1"/>
        </p:nvSpPr>
        <p:spPr>
          <a:xfrm>
            <a:off x="11190848" y="5965347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кругленный прямоугольник 39"/>
          <p:cNvSpPr/>
          <p:nvPr userDrawn="1"/>
        </p:nvSpPr>
        <p:spPr>
          <a:xfrm>
            <a:off x="11190848" y="5667796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кругленный прямоугольник 40"/>
          <p:cNvSpPr/>
          <p:nvPr userDrawn="1"/>
        </p:nvSpPr>
        <p:spPr>
          <a:xfrm>
            <a:off x="10608520" y="5668391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кругленный прямоугольник 41"/>
          <p:cNvSpPr/>
          <p:nvPr userDrawn="1"/>
        </p:nvSpPr>
        <p:spPr>
          <a:xfrm>
            <a:off x="10317356" y="6570201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кругленный прямоугольник 42"/>
          <p:cNvSpPr/>
          <p:nvPr userDrawn="1"/>
        </p:nvSpPr>
        <p:spPr>
          <a:xfrm>
            <a:off x="11432165" y="5370245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Скругленный прямоугольник 43"/>
          <p:cNvSpPr/>
          <p:nvPr userDrawn="1"/>
        </p:nvSpPr>
        <p:spPr>
          <a:xfrm>
            <a:off x="10007221" y="6570201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Скругленный прямоугольник 44"/>
          <p:cNvSpPr/>
          <p:nvPr userDrawn="1"/>
        </p:nvSpPr>
        <p:spPr>
          <a:xfrm>
            <a:off x="9717050" y="6570201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кругленный прямоугольник 45"/>
          <p:cNvSpPr/>
          <p:nvPr userDrawn="1"/>
        </p:nvSpPr>
        <p:spPr>
          <a:xfrm>
            <a:off x="10317356" y="6267537"/>
            <a:ext cx="221373" cy="221373"/>
          </a:xfrm>
          <a:prstGeom prst="round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pic>
        <p:nvPicPr>
          <p:cNvPr id="48" name="Рисунок 47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4630" y="194927"/>
            <a:ext cx="1522685" cy="733083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6A6579F0-636D-87BE-75CE-8A1809F74046}"/>
              </a:ext>
            </a:extLst>
          </p:cNvPr>
          <p:cNvSpPr txBox="1"/>
          <p:nvPr userDrawn="1"/>
        </p:nvSpPr>
        <p:spPr>
          <a:xfrm>
            <a:off x="377472" y="6408384"/>
            <a:ext cx="258029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  <a:alpha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  <a:alpha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ГК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  <a:alpha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«Издательство «Просвещение», 20</a:t>
            </a:r>
            <a:r>
              <a:rPr kumimoji="0" lang="en-US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  <a:alpha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  <a:alpha val="40000"/>
                  </a:scheme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</a:t>
            </a:r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  <a:alpha val="40000"/>
                </a:scheme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9631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12" Type="http://schemas.openxmlformats.org/officeDocument/2006/relationships/image" Target="../media/image4.png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image" Target="../media/image3.emf"/><Relationship Id="rId5" Type="http://schemas.openxmlformats.org/officeDocument/2006/relationships/slideLayout" Target="../slideLayouts/slideLayout12.xml"/><Relationship Id="rId10" Type="http://schemas.openxmlformats.org/officeDocument/2006/relationships/oleObject" Target="../embeddings/oleObject1.bin"/><Relationship Id="rId4" Type="http://schemas.openxmlformats.org/officeDocument/2006/relationships/slideLayout" Target="../slideLayouts/slideLayout11.xml"/><Relationship Id="rId9" Type="http://schemas.openxmlformats.org/officeDocument/2006/relationships/tags" Target="../tags/tag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A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82845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86" r:id="rId7"/>
  </p:sldLayoutIdLst>
  <p:hf hdr="0" ftr="0" dt="0"/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 hidden="1"/>
          <p:cNvGraphicFramePr>
            <a:graphicFrameLocks noChangeAspect="1"/>
          </p:cNvGraphicFramePr>
          <p:nvPr userDrawn="1">
            <p:custDataLst>
              <p:tags r:id="rId9"/>
            </p:custDataLst>
            <p:extLst/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0" name="Слайд think-cell" r:id="rId10" imgW="383" imgH="384" progId="TCLayout.ActiveDocument.1">
                  <p:embed/>
                </p:oleObj>
              </mc:Choice>
              <mc:Fallback>
                <p:oleObj name="Слайд think-cell" r:id="rId10" imgW="383" imgH="384" progId="TCLayout.ActiveDocument.1">
                  <p:embed/>
                  <p:pic>
                    <p:nvPicPr>
                      <p:cNvPr id="2" name="Объект 1" hidden="1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Текст 1">
            <a:extLst>
              <a:ext uri="{FF2B5EF4-FFF2-40B4-BE49-F238E27FC236}">
                <a16:creationId xmlns:a16="http://schemas.microsoft.com/office/drawing/2014/main" id="{4F5080FF-7250-04D4-E316-ADBA268532BE}"/>
              </a:ext>
            </a:extLst>
          </p:cNvPr>
          <p:cNvSpPr txBox="1">
            <a:spLocks/>
          </p:cNvSpPr>
          <p:nvPr userDrawn="1"/>
        </p:nvSpPr>
        <p:spPr>
          <a:xfrm>
            <a:off x="11190288" y="499135"/>
            <a:ext cx="460375" cy="214313"/>
          </a:xfrm>
          <a:prstGeom prst="rect">
            <a:avLst/>
          </a:prstGeom>
        </p:spPr>
        <p:txBody>
          <a:bodyPr lIns="0" tIns="0" rIns="0" bIns="0" anchor="b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700" kern="1200">
                <a:solidFill>
                  <a:srgbClr val="333333"/>
                </a:solidFill>
                <a:latin typeface="Arial" charset="0"/>
                <a:ea typeface="Arial" charset="0"/>
                <a:cs typeface="Arial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914348">
              <a:defRPr/>
            </a:pPr>
            <a:fld id="{5E693BC3-FA09-7141-A0E8-7BF7E26C7440}" type="slidenum">
              <a:rPr lang="ru-RU" sz="1400" b="1" smtClean="0">
                <a:solidFill>
                  <a:srgbClr val="233C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r" defTabSz="914348">
                <a:defRPr/>
              </a:pPr>
              <a:t>‹#›</a:t>
            </a:fld>
            <a:endParaRPr lang="ru-RU" sz="1400" b="1" dirty="0">
              <a:solidFill>
                <a:srgbClr val="233C7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9718C6C-52A9-87CF-8025-4C82A13F7F8B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377" y="6067208"/>
            <a:ext cx="1407821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265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46">
          <p15:clr>
            <a:srgbClr val="F26B43"/>
          </p15:clr>
        </p15:guide>
        <p15:guide id="2" pos="733">
          <p15:clr>
            <a:srgbClr val="F26B43"/>
          </p15:clr>
        </p15:guide>
        <p15:guide id="3" orient="horz" pos="878">
          <p15:clr>
            <a:srgbClr val="F26B43"/>
          </p15:clr>
        </p15:guide>
        <p15:guide id="4" pos="1334">
          <p15:clr>
            <a:srgbClr val="F26B43"/>
          </p15:clr>
        </p15:guide>
        <p15:guide id="5" pos="347">
          <p15:clr>
            <a:srgbClr val="F26B43"/>
          </p15:clr>
        </p15:guide>
        <p15:guide id="6" pos="2533">
          <p15:clr>
            <a:srgbClr val="F26B43"/>
          </p15:clr>
        </p15:guide>
        <p15:guide id="7" pos="2741">
          <p15:clr>
            <a:srgbClr val="F26B43"/>
          </p15:clr>
        </p15:guide>
        <p15:guide id="8" pos="3946">
          <p15:clr>
            <a:srgbClr val="F26B43"/>
          </p15:clr>
        </p15:guide>
        <p15:guide id="9" pos="3734">
          <p15:clr>
            <a:srgbClr val="F26B43"/>
          </p15:clr>
        </p15:guide>
        <p15:guide id="10" pos="4935">
          <p15:clr>
            <a:srgbClr val="F26B43"/>
          </p15:clr>
        </p15:guide>
        <p15:guide id="11" pos="6136">
          <p15:clr>
            <a:srgbClr val="F26B43"/>
          </p15:clr>
        </p15:guide>
        <p15:guide id="12" pos="5143">
          <p15:clr>
            <a:srgbClr val="F26B43"/>
          </p15:clr>
        </p15:guide>
        <p15:guide id="13" pos="6344">
          <p15:clr>
            <a:srgbClr val="F26B43"/>
          </p15:clr>
        </p15:guide>
        <p15:guide id="14" pos="7339">
          <p15:clr>
            <a:srgbClr val="F26B43"/>
          </p15:clr>
        </p15:guide>
        <p15:guide id="15" orient="horz" pos="1900">
          <p15:clr>
            <a:srgbClr val="F26B43"/>
          </p15:clr>
        </p15:guide>
        <p15:guide id="16" orient="horz" pos="2513">
          <p15:clr>
            <a:srgbClr val="F26B43"/>
          </p15:clr>
        </p15:guide>
        <p15:guide id="17" orient="horz" pos="2716">
          <p15:clr>
            <a:srgbClr val="F26B43"/>
          </p15:clr>
        </p15:guide>
        <p15:guide id="18" orient="horz" pos="3748">
          <p15:clr>
            <a:srgbClr val="F26B43"/>
          </p15:clr>
        </p15:guide>
        <p15:guide id="19" orient="horz" pos="674">
          <p15:clr>
            <a:srgbClr val="F26B43"/>
          </p15:clr>
        </p15:guide>
        <p15:guide id="20" orient="horz" pos="1083">
          <p15:clr>
            <a:srgbClr val="F26B43"/>
          </p15:clr>
        </p15:guide>
        <p15:guide id="21" orient="horz" pos="1285">
          <p15:clr>
            <a:srgbClr val="F26B43"/>
          </p15:clr>
        </p15:guide>
        <p15:guide id="22" orient="horz" pos="1490">
          <p15:clr>
            <a:srgbClr val="F26B43"/>
          </p15:clr>
        </p15:guide>
        <p15:guide id="23" orient="horz" pos="1694">
          <p15:clr>
            <a:srgbClr val="F26B43"/>
          </p15:clr>
        </p15:guide>
        <p15:guide id="24" orient="horz" pos="2102">
          <p15:clr>
            <a:srgbClr val="F26B43"/>
          </p15:clr>
        </p15:guide>
        <p15:guide id="25" orient="horz" pos="2309">
          <p15:clr>
            <a:srgbClr val="F26B43"/>
          </p15:clr>
        </p15:guide>
        <p15:guide id="26" orient="horz" pos="2920">
          <p15:clr>
            <a:srgbClr val="F26B43"/>
          </p15:clr>
        </p15:guide>
        <p15:guide id="27" orient="horz" pos="3135">
          <p15:clr>
            <a:srgbClr val="F26B43"/>
          </p15:clr>
        </p15:guide>
        <p15:guide id="28" orient="horz" pos="3327">
          <p15:clr>
            <a:srgbClr val="F26B43"/>
          </p15:clr>
        </p15:guide>
        <p15:guide id="29" orient="horz" pos="3530">
          <p15:clr>
            <a:srgbClr val="F26B43"/>
          </p15:clr>
        </p15:guide>
        <p15:guide id="30" pos="943">
          <p15:clr>
            <a:srgbClr val="F26B43"/>
          </p15:clr>
        </p15:guide>
        <p15:guide id="31" pos="1543">
          <p15:clr>
            <a:srgbClr val="F26B43"/>
          </p15:clr>
        </p15:guide>
        <p15:guide id="32" pos="2141">
          <p15:clr>
            <a:srgbClr val="F26B43"/>
          </p15:clr>
        </p15:guide>
        <p15:guide id="33" pos="1935">
          <p15:clr>
            <a:srgbClr val="F26B43"/>
          </p15:clr>
        </p15:guide>
        <p15:guide id="34" pos="3137">
          <p15:clr>
            <a:srgbClr val="F26B43"/>
          </p15:clr>
        </p15:guide>
        <p15:guide id="35" pos="3342">
          <p15:clr>
            <a:srgbClr val="F26B43"/>
          </p15:clr>
        </p15:guide>
        <p15:guide id="36" pos="4330">
          <p15:clr>
            <a:srgbClr val="F26B43"/>
          </p15:clr>
        </p15:guide>
        <p15:guide id="37" pos="4543">
          <p15:clr>
            <a:srgbClr val="F26B43"/>
          </p15:clr>
        </p15:guide>
        <p15:guide id="38" pos="5535">
          <p15:clr>
            <a:srgbClr val="F26B43"/>
          </p15:clr>
        </p15:guide>
        <p15:guide id="39" pos="5745">
          <p15:clr>
            <a:srgbClr val="F26B43"/>
          </p15:clr>
        </p15:guide>
        <p15:guide id="40" pos="6732">
          <p15:clr>
            <a:srgbClr val="F26B43"/>
          </p15:clr>
        </p15:guide>
        <p15:guide id="41" pos="6941">
          <p15:clr>
            <a:srgbClr val="F26B43"/>
          </p15:clr>
        </p15:guide>
        <p15:guide id="42" orient="horz" pos="4065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2838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4.xml"/><Relationship Id="rId7" Type="http://schemas.openxmlformats.org/officeDocument/2006/relationships/image" Target="../media/image5.emf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cloud.prosv.ru/s/k9F2pFgoYagbqRQ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hyperlink" Target="https://forms.yandex.ru/u/672354ae3e9d089e5ddc89c1/" TargetMode="Externa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mailto:TVGromova@prosv.ru" TargetMode="External"/><Relationship Id="rId3" Type="http://schemas.openxmlformats.org/officeDocument/2006/relationships/image" Target="../media/image30.png"/><Relationship Id="rId7" Type="http://schemas.openxmlformats.org/officeDocument/2006/relationships/hyperlink" Target="mailto:OKochkina@prosv.ru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TNikishova@prosv.ru" TargetMode="External"/><Relationship Id="rId11" Type="http://schemas.openxmlformats.org/officeDocument/2006/relationships/hyperlink" Target="mailto:NDavydova@prosv.ru" TargetMode="External"/><Relationship Id="rId5" Type="http://schemas.openxmlformats.org/officeDocument/2006/relationships/hyperlink" Target="mailto:GErshov@prosv.ru" TargetMode="External"/><Relationship Id="rId10" Type="http://schemas.openxmlformats.org/officeDocument/2006/relationships/hyperlink" Target="mailto:mosreg@prosv.ru" TargetMode="External"/><Relationship Id="rId4" Type="http://schemas.openxmlformats.org/officeDocument/2006/relationships/hyperlink" Target="mailto:Mosreg@prosv.ru" TargetMode="External"/><Relationship Id="rId9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5.emf"/><Relationship Id="rId2" Type="http://schemas.openxmlformats.org/officeDocument/2006/relationships/tags" Target="../tags/tag5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2.bin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F28B5AF9-254C-449F-805A-200563AB240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54" name="Слайд think-cell" r:id="rId6" imgW="359" imgH="360" progId="TCLayout.ActiveDocument.1">
                  <p:embed/>
                </p:oleObj>
              </mc:Choice>
              <mc:Fallback>
                <p:oleObj name="Слайд think-cell" r:id="rId6" imgW="359" imgH="360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F28B5AF9-254C-449F-805A-200563AB24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>
            <a:extLst>
              <a:ext uri="{FF2B5EF4-FFF2-40B4-BE49-F238E27FC236}">
                <a16:creationId xmlns:a16="http://schemas.microsoft.com/office/drawing/2014/main" id="{D7EC1761-6312-4AB4-8DAC-F08C2EC72D3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1"/>
            <a:ext cx="158751" cy="1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6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Open Sans Light" panose="020B03060305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0685" y="1816076"/>
            <a:ext cx="786298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buFont typeface="Arial" panose="020B0604020202020204" pitchFamily="34" charset="0"/>
              <a:buNone/>
            </a:pPr>
            <a:r>
              <a:rPr lang="ru-RU" sz="3600" dirty="0">
                <a:solidFill>
                  <a:schemeClr val="bg1"/>
                </a:solidFill>
                <a:cs typeface="Calibri" panose="020F0502020204030204" pitchFamily="34" charset="0"/>
              </a:rPr>
              <a:t>Грамматические капканы и места, где они могут быть. Отрабатываем </a:t>
            </a:r>
            <a:r>
              <a:rPr lang="ru-RU" sz="3600" dirty="0" smtClean="0">
                <a:solidFill>
                  <a:schemeClr val="bg1"/>
                </a:solidFill>
                <a:cs typeface="Calibri" panose="020F0502020204030204" pitchFamily="34" charset="0"/>
              </a:rPr>
              <a:t>грамматические </a:t>
            </a:r>
            <a:r>
              <a:rPr lang="ru-RU" sz="3600" dirty="0">
                <a:solidFill>
                  <a:schemeClr val="bg1"/>
                </a:solidFill>
                <a:cs typeface="Calibri" panose="020F0502020204030204" pitchFamily="34" charset="0"/>
              </a:rPr>
              <a:t>нормы </a:t>
            </a:r>
            <a:endParaRPr lang="ru-RU" sz="3600" dirty="0" smtClean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  <p:pic>
        <p:nvPicPr>
          <p:cNvPr id="7252" name="Picture 84" descr="https://authedu.mosreg.ru/static/media/biro-two-people-symbol.46f97cae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3832" y="1685364"/>
            <a:ext cx="3550402" cy="3550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80685" y="3682980"/>
            <a:ext cx="45720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  <a:cs typeface="Calibri" panose="020F0502020204030204" pitchFamily="34" charset="0"/>
              </a:rPr>
              <a:t>Галина Васильевна Крюкова, </a:t>
            </a:r>
          </a:p>
          <a:p>
            <a:r>
              <a:rPr lang="ru-RU" dirty="0" smtClean="0">
                <a:solidFill>
                  <a:schemeClr val="bg1"/>
                </a:solidFill>
                <a:cs typeface="Calibri" panose="020F0502020204030204" pitchFamily="34" charset="0"/>
              </a:rPr>
              <a:t>ведущий методист</a:t>
            </a:r>
            <a:r>
              <a:rPr lang="ru-RU" dirty="0">
                <a:solidFill>
                  <a:schemeClr val="bg1"/>
                </a:solidFill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cs typeface="Calibri" panose="020F0502020204030204" pitchFamily="34" charset="0"/>
              </a:rPr>
              <a:t>ГК «Просвещение»</a:t>
            </a:r>
          </a:p>
          <a:p>
            <a:r>
              <a:rPr lang="en-US" sz="3200" b="1" i="1" kern="0" dirty="0" smtClean="0">
                <a:solidFill>
                  <a:schemeClr val="bg1"/>
                </a:solidFill>
                <a:cs typeface="Calibri" panose="020F0502020204030204" pitchFamily="34" charset="0"/>
              </a:rPr>
              <a:t>GKryukova@prosv.ru</a:t>
            </a:r>
            <a:endParaRPr lang="ru-RU" sz="3200" b="1" i="1" kern="0" dirty="0">
              <a:solidFill>
                <a:schemeClr val="bg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53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575F13FF-1E5E-D926-7305-E5D3F0F29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022" y="457551"/>
            <a:ext cx="93019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ru-RU" sz="2300" dirty="0" smtClean="0">
                <a:solidFill>
                  <a:schemeClr val="accent5">
                    <a:lumMod val="75000"/>
                  </a:schemeClr>
                </a:solidFill>
                <a:latin typeface="Helvetica" panose="020B0604020202020204" charset="0"/>
                <a:cs typeface="Helvetica" panose="020B0604020202020204" charset="0"/>
              </a:rPr>
              <a:t>ГРАММАТИЧЕСКИЕ КАПКАНЫ. ДЕЕПРИЧАСТНЫЙ ОБОРОТ </a:t>
            </a:r>
            <a:endParaRPr lang="ru-RU" sz="2300" dirty="0">
              <a:solidFill>
                <a:schemeClr val="accent5">
                  <a:lumMod val="75000"/>
                </a:schemeClr>
              </a:solidFill>
              <a:latin typeface="Helvetica" panose="020B0604020202020204" charset="0"/>
              <a:cs typeface="Helvetica" panose="020B0604020202020204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188936" y="6453836"/>
            <a:ext cx="307794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2F22C03C-6D17-4783-A549-9F317AE3CC41}" type="slidenum">
              <a:rPr lang="ru-RU" sz="1400" smtClean="0">
                <a:solidFill>
                  <a:srgbClr val="252A34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ru-RU" sz="1400" dirty="0">
              <a:solidFill>
                <a:srgbClr val="252A34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Lato" panose="020F050202020403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22" y="955271"/>
            <a:ext cx="7696200" cy="990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22" y="2077229"/>
            <a:ext cx="2343150" cy="301942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0105" y="2077229"/>
            <a:ext cx="4238625" cy="1343025"/>
          </a:xfrm>
          <a:prstGeom prst="rect">
            <a:avLst/>
          </a:prstGeom>
        </p:spPr>
      </p:pic>
      <p:sp>
        <p:nvSpPr>
          <p:cNvPr id="14" name="Скругленный прямоугольник 13"/>
          <p:cNvSpPr/>
          <p:nvPr/>
        </p:nvSpPr>
        <p:spPr>
          <a:xfrm>
            <a:off x="3270104" y="2060047"/>
            <a:ext cx="4238625" cy="400520"/>
          </a:xfrm>
          <a:prstGeom prst="roundRect">
            <a:avLst/>
          </a:prstGeom>
          <a:noFill/>
          <a:ln w="28575">
            <a:solidFill>
              <a:srgbClr val="08D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0104" y="3551612"/>
            <a:ext cx="7063280" cy="2644747"/>
          </a:xfrm>
          <a:prstGeom prst="rect">
            <a:avLst/>
          </a:prstGeom>
        </p:spPr>
      </p:pic>
      <p:sp>
        <p:nvSpPr>
          <p:cNvPr id="18" name="Стрелка вправо 17"/>
          <p:cNvSpPr/>
          <p:nvPr/>
        </p:nvSpPr>
        <p:spPr>
          <a:xfrm rot="10800000">
            <a:off x="10168882" y="4767673"/>
            <a:ext cx="329003" cy="507077"/>
          </a:xfrm>
          <a:prstGeom prst="rightArrow">
            <a:avLst/>
          </a:prstGeom>
          <a:solidFill>
            <a:srgbClr val="08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102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575F13FF-1E5E-D926-7305-E5D3F0F29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022" y="457551"/>
            <a:ext cx="93019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ru-RU" sz="2300" dirty="0" smtClean="0">
                <a:solidFill>
                  <a:schemeClr val="accent5">
                    <a:lumMod val="75000"/>
                  </a:schemeClr>
                </a:solidFill>
                <a:latin typeface="Helvetica" panose="020B0604020202020204" charset="0"/>
                <a:cs typeface="Helvetica" panose="020B0604020202020204" charset="0"/>
              </a:rPr>
              <a:t>ГРАММАТИЧЕСКИЕ КАПКАНЫ. ДЕЕПРИЧАСТНЫЙ ОБОРОТ </a:t>
            </a:r>
            <a:endParaRPr lang="ru-RU" sz="2300" dirty="0">
              <a:solidFill>
                <a:schemeClr val="accent5">
                  <a:lumMod val="75000"/>
                </a:schemeClr>
              </a:solidFill>
              <a:latin typeface="Helvetica" panose="020B0604020202020204" charset="0"/>
              <a:cs typeface="Helvetica" panose="020B0604020202020204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188936" y="6453836"/>
            <a:ext cx="307794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2F22C03C-6D17-4783-A549-9F317AE3CC41}" type="slidenum">
              <a:rPr lang="ru-RU" sz="1400" smtClean="0">
                <a:solidFill>
                  <a:srgbClr val="252A34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ru-RU" sz="1400" dirty="0">
              <a:solidFill>
                <a:srgbClr val="252A34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Lato" panose="020F050202020403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22" y="955271"/>
            <a:ext cx="7696200" cy="990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22" y="2077229"/>
            <a:ext cx="2343150" cy="3019425"/>
          </a:xfrm>
          <a:prstGeom prst="rect">
            <a:avLst/>
          </a:prstGeom>
        </p:spPr>
      </p:pic>
      <p:sp>
        <p:nvSpPr>
          <p:cNvPr id="18" name="Стрелка вправо 17"/>
          <p:cNvSpPr/>
          <p:nvPr/>
        </p:nvSpPr>
        <p:spPr>
          <a:xfrm rot="10800000">
            <a:off x="9935462" y="3175912"/>
            <a:ext cx="329003" cy="507077"/>
          </a:xfrm>
          <a:prstGeom prst="rightArrow">
            <a:avLst/>
          </a:prstGeom>
          <a:solidFill>
            <a:srgbClr val="08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41172" y="2135813"/>
            <a:ext cx="6655776" cy="2631859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1021860" y="3647778"/>
            <a:ext cx="2186854" cy="741342"/>
          </a:xfrm>
          <a:prstGeom prst="roundRect">
            <a:avLst/>
          </a:prstGeom>
          <a:noFill/>
          <a:ln w="28575">
            <a:solidFill>
              <a:srgbClr val="08D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58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575F13FF-1E5E-D926-7305-E5D3F0F29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022" y="457551"/>
            <a:ext cx="93019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ru-RU" sz="2300" dirty="0" smtClean="0">
                <a:solidFill>
                  <a:schemeClr val="accent5">
                    <a:lumMod val="75000"/>
                  </a:schemeClr>
                </a:solidFill>
                <a:latin typeface="Helvetica" panose="020B0604020202020204" charset="0"/>
                <a:cs typeface="Helvetica" panose="020B0604020202020204" charset="0"/>
              </a:rPr>
              <a:t>ГРАММАТИЧЕСКИЕ КАПКАНЫ. ДЕЕПРИЧАСТНЫЙ ОБОРОТ </a:t>
            </a:r>
            <a:endParaRPr lang="ru-RU" sz="2300" dirty="0">
              <a:solidFill>
                <a:schemeClr val="accent5">
                  <a:lumMod val="75000"/>
                </a:schemeClr>
              </a:solidFill>
              <a:latin typeface="Helvetica" panose="020B0604020202020204" charset="0"/>
              <a:cs typeface="Helvetica" panose="020B0604020202020204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188936" y="6453836"/>
            <a:ext cx="307794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2F22C03C-6D17-4783-A549-9F317AE3CC41}" type="slidenum">
              <a:rPr lang="ru-RU" sz="1400" smtClean="0">
                <a:solidFill>
                  <a:srgbClr val="252A34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4</a:t>
            </a:fld>
            <a:endParaRPr lang="ru-RU" sz="1400" dirty="0">
              <a:solidFill>
                <a:srgbClr val="252A34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Lato" panose="020F0502020204030203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22" y="955271"/>
            <a:ext cx="7696200" cy="9906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22" y="1954635"/>
            <a:ext cx="2343150" cy="3019425"/>
          </a:xfrm>
          <a:prstGeom prst="rect">
            <a:avLst/>
          </a:prstGeom>
        </p:spPr>
      </p:pic>
      <p:sp>
        <p:nvSpPr>
          <p:cNvPr id="11" name="Скругленный прямоугольник 10"/>
          <p:cNvSpPr/>
          <p:nvPr/>
        </p:nvSpPr>
        <p:spPr>
          <a:xfrm>
            <a:off x="954318" y="4241482"/>
            <a:ext cx="2186854" cy="741342"/>
          </a:xfrm>
          <a:prstGeom prst="roundRect">
            <a:avLst/>
          </a:prstGeom>
          <a:noFill/>
          <a:ln w="28575">
            <a:solidFill>
              <a:srgbClr val="08D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7468" y="2057832"/>
            <a:ext cx="6667500" cy="2409825"/>
          </a:xfrm>
          <a:prstGeom prst="rect">
            <a:avLst/>
          </a:prstGeom>
        </p:spPr>
      </p:pic>
      <p:sp>
        <p:nvSpPr>
          <p:cNvPr id="10" name="Стрелка вправо 9"/>
          <p:cNvSpPr/>
          <p:nvPr/>
        </p:nvSpPr>
        <p:spPr>
          <a:xfrm rot="10800000">
            <a:off x="9635965" y="3009205"/>
            <a:ext cx="329003" cy="507077"/>
          </a:xfrm>
          <a:prstGeom prst="rightArrow">
            <a:avLst/>
          </a:prstGeom>
          <a:solidFill>
            <a:srgbClr val="08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75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575F13FF-1E5E-D926-7305-E5D3F0F29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022" y="457551"/>
            <a:ext cx="93019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ru-RU" sz="2300" dirty="0" smtClean="0">
                <a:solidFill>
                  <a:schemeClr val="accent5">
                    <a:lumMod val="75000"/>
                  </a:schemeClr>
                </a:solidFill>
                <a:latin typeface="Helvetica" panose="020B0604020202020204" charset="0"/>
                <a:cs typeface="Helvetica" panose="020B0604020202020204" charset="0"/>
              </a:rPr>
              <a:t>ГРАММАТИЧЕСКИЕ КАПКАНЫ. ДЕЕПРИЧАСТНЫЙ ОБОРОТ </a:t>
            </a:r>
            <a:endParaRPr lang="ru-RU" sz="2300" dirty="0">
              <a:solidFill>
                <a:schemeClr val="accent5">
                  <a:lumMod val="75000"/>
                </a:schemeClr>
              </a:solidFill>
              <a:latin typeface="Helvetica" panose="020B0604020202020204" charset="0"/>
              <a:cs typeface="Helvetica" panose="020B0604020202020204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188936" y="6453836"/>
            <a:ext cx="307794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2F22C03C-6D17-4783-A549-9F317AE3CC41}" type="slidenum">
              <a:rPr lang="ru-RU" sz="1400" smtClean="0">
                <a:solidFill>
                  <a:srgbClr val="252A34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ru-RU" sz="1400" dirty="0">
              <a:solidFill>
                <a:srgbClr val="252A34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Lato" panose="020F0502020204030203" pitchFamily="34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 rot="10800000">
            <a:off x="9935462" y="3009204"/>
            <a:ext cx="329003" cy="507077"/>
          </a:xfrm>
          <a:prstGeom prst="rightArrow">
            <a:avLst/>
          </a:prstGeom>
          <a:solidFill>
            <a:srgbClr val="08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22" y="868090"/>
            <a:ext cx="5657850" cy="10191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22" y="2009079"/>
            <a:ext cx="2571750" cy="2000250"/>
          </a:xfrm>
          <a:prstGeom prst="rect">
            <a:avLst/>
          </a:prstGeom>
        </p:spPr>
      </p:pic>
      <p:sp>
        <p:nvSpPr>
          <p:cNvPr id="14" name="Скругленный прямоугольник 13"/>
          <p:cNvSpPr/>
          <p:nvPr/>
        </p:nvSpPr>
        <p:spPr>
          <a:xfrm>
            <a:off x="990470" y="2521401"/>
            <a:ext cx="2186854" cy="741342"/>
          </a:xfrm>
          <a:prstGeom prst="roundRect">
            <a:avLst/>
          </a:prstGeom>
          <a:noFill/>
          <a:ln w="28575">
            <a:solidFill>
              <a:srgbClr val="08D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372" y="2009079"/>
            <a:ext cx="6477000" cy="2638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241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575F13FF-1E5E-D926-7305-E5D3F0F29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022" y="457551"/>
            <a:ext cx="930194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ru-RU" sz="2300" dirty="0" smtClean="0">
                <a:solidFill>
                  <a:schemeClr val="accent5">
                    <a:lumMod val="75000"/>
                  </a:schemeClr>
                </a:solidFill>
                <a:latin typeface="Helvetica" panose="020B0604020202020204" charset="0"/>
                <a:cs typeface="Helvetica" panose="020B0604020202020204" charset="0"/>
              </a:rPr>
              <a:t>ГРАММАТИЧЕСКИЕ КАПКАНЫ. ДЕЕПРИЧАСТНЫЙ ОБОРОТ </a:t>
            </a:r>
            <a:endParaRPr lang="ru-RU" sz="2300" dirty="0">
              <a:solidFill>
                <a:schemeClr val="accent5">
                  <a:lumMod val="75000"/>
                </a:schemeClr>
              </a:solidFill>
              <a:latin typeface="Helvetica" panose="020B0604020202020204" charset="0"/>
              <a:cs typeface="Helvetica" panose="020B0604020202020204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188936" y="6453836"/>
            <a:ext cx="307794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2F22C03C-6D17-4783-A549-9F317AE3CC41}" type="slidenum">
              <a:rPr lang="ru-RU" sz="1400" smtClean="0">
                <a:solidFill>
                  <a:srgbClr val="252A34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ru-RU" sz="1400" dirty="0">
              <a:solidFill>
                <a:srgbClr val="252A34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Lato" panose="020F0502020204030203" pitchFamily="34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 rot="10800000">
            <a:off x="8957502" y="2909451"/>
            <a:ext cx="329003" cy="507077"/>
          </a:xfrm>
          <a:prstGeom prst="rightArrow">
            <a:avLst/>
          </a:prstGeom>
          <a:solidFill>
            <a:srgbClr val="08D9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22" y="894654"/>
            <a:ext cx="7639050" cy="9525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022" y="2010204"/>
            <a:ext cx="2371725" cy="25050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9338" y="2038779"/>
            <a:ext cx="5553075" cy="2476500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/>
        </p:nvSpPr>
        <p:spPr>
          <a:xfrm>
            <a:off x="982893" y="3133898"/>
            <a:ext cx="2186854" cy="399762"/>
          </a:xfrm>
          <a:prstGeom prst="roundRect">
            <a:avLst/>
          </a:prstGeom>
          <a:noFill/>
          <a:ln w="28575">
            <a:solidFill>
              <a:srgbClr val="08D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1143" y="4706904"/>
            <a:ext cx="4215072" cy="1827011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5176" y="4706904"/>
            <a:ext cx="4439184" cy="1827011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263370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575F13FF-1E5E-D926-7305-E5D3F0F29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022" y="457551"/>
            <a:ext cx="78456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ru-RU" sz="2300" dirty="0" smtClean="0">
                <a:solidFill>
                  <a:schemeClr val="accent5">
                    <a:lumMod val="75000"/>
                  </a:schemeClr>
                </a:solidFill>
                <a:latin typeface="Helvetica" panose="020B0604020202020204" charset="0"/>
                <a:cs typeface="Helvetica" panose="020B0604020202020204" charset="0"/>
              </a:rPr>
              <a:t>ПОДБИРАЕМ ЗАДАНИЯ В БИБЛИОТЕКЕ. УЧИТЕЛЬ</a:t>
            </a:r>
            <a:endParaRPr lang="ru-RU" sz="2300" dirty="0">
              <a:solidFill>
                <a:schemeClr val="accent5">
                  <a:lumMod val="75000"/>
                </a:schemeClr>
              </a:solidFill>
              <a:latin typeface="Helvetica" panose="020B0604020202020204" charset="0"/>
              <a:cs typeface="Helvetica" panose="020B0604020202020204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188936" y="6453836"/>
            <a:ext cx="307794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2F22C03C-6D17-4783-A549-9F317AE3CC41}" type="slidenum">
              <a:rPr lang="ru-RU" sz="1400" smtClean="0">
                <a:solidFill>
                  <a:srgbClr val="252A34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ru-RU" sz="1400" dirty="0">
              <a:solidFill>
                <a:srgbClr val="252A34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Lato" panose="020F050202020403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0648" y="981074"/>
            <a:ext cx="8709687" cy="5211617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1088966" y="831273"/>
            <a:ext cx="8919557" cy="5622563"/>
          </a:xfrm>
          <a:prstGeom prst="roundRect">
            <a:avLst/>
          </a:prstGeom>
          <a:noFill/>
          <a:ln w="28575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2" b="99528" l="0" r="97890">
                        <a14:foregroundMark x1="43882" y1="65566" x2="51899" y2="66509"/>
                        <a14:foregroundMark x1="18143" y1="89151" x2="25316" y2="91509"/>
                        <a14:foregroundMark x1="15190" y1="95283" x2="18987" y2="96698"/>
                        <a14:foregroundMark x1="34599" y1="97170" x2="41350" y2="97642"/>
                        <a14:foregroundMark x1="62447" y1="96226" x2="91561" y2="96226"/>
                        <a14:foregroundMark x1="21097" y1="61792" x2="23629" y2="70283"/>
                      </a14:backgroundRemoval>
                    </a14:imgEffect>
                  </a14:imgLayer>
                </a14:imgProps>
              </a:ext>
            </a:extLst>
          </a:blip>
          <a:srcRect l="9868" t="1960"/>
          <a:stretch/>
        </p:blipFill>
        <p:spPr>
          <a:xfrm>
            <a:off x="9925396" y="4314305"/>
            <a:ext cx="2333105" cy="2270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630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575F13FF-1E5E-D926-7305-E5D3F0F29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8022" y="457551"/>
            <a:ext cx="784564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ru-RU" sz="2300" dirty="0" smtClean="0">
                <a:solidFill>
                  <a:schemeClr val="accent5">
                    <a:lumMod val="75000"/>
                  </a:schemeClr>
                </a:solidFill>
                <a:latin typeface="Helvetica" panose="020B0604020202020204" charset="0"/>
                <a:cs typeface="Helvetica" panose="020B0604020202020204" charset="0"/>
              </a:rPr>
              <a:t>ТРЕНИРУЕМСЯ В БИБЛИОТЕКЕ. УЧЕНИК </a:t>
            </a:r>
            <a:endParaRPr lang="ru-RU" sz="2300" dirty="0">
              <a:solidFill>
                <a:schemeClr val="accent5">
                  <a:lumMod val="75000"/>
                </a:schemeClr>
              </a:solidFill>
              <a:latin typeface="Helvetica" panose="020B0604020202020204" charset="0"/>
              <a:cs typeface="Helvetica" panose="020B0604020202020204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188936" y="6453836"/>
            <a:ext cx="307794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2F22C03C-6D17-4783-A549-9F317AE3CC41}" type="slidenum">
              <a:rPr lang="ru-RU" sz="1400" smtClean="0">
                <a:solidFill>
                  <a:srgbClr val="252A34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ru-RU" sz="1400" dirty="0">
              <a:solidFill>
                <a:srgbClr val="252A34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Lato" panose="020F0502020204030203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72" b="99528" l="0" r="97890">
                        <a14:foregroundMark x1="43882" y1="65566" x2="51899" y2="66509"/>
                        <a14:foregroundMark x1="18143" y1="89151" x2="25316" y2="91509"/>
                        <a14:foregroundMark x1="15190" y1="95283" x2="18987" y2="96698"/>
                        <a14:foregroundMark x1="34599" y1="97170" x2="41350" y2="97642"/>
                        <a14:foregroundMark x1="62447" y1="96226" x2="91561" y2="96226"/>
                        <a14:foregroundMark x1="21097" y1="61792" x2="23629" y2="70283"/>
                      </a14:backgroundRemoval>
                    </a14:imgEffect>
                  </a14:imgLayer>
                </a14:imgProps>
              </a:ext>
            </a:extLst>
          </a:blip>
          <a:srcRect l="9868" t="1960"/>
          <a:stretch/>
        </p:blipFill>
        <p:spPr>
          <a:xfrm>
            <a:off x="10184828" y="4566733"/>
            <a:ext cx="2073673" cy="201767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/>
          <a:srcRect b="17051"/>
          <a:stretch/>
        </p:blipFill>
        <p:spPr>
          <a:xfrm>
            <a:off x="560070" y="957485"/>
            <a:ext cx="10437668" cy="3346985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496730" y="831273"/>
            <a:ext cx="10326441" cy="3599411"/>
          </a:xfrm>
          <a:prstGeom prst="roundRect">
            <a:avLst/>
          </a:prstGeom>
          <a:noFill/>
          <a:ln w="28575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616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4168" y="61994"/>
            <a:ext cx="9469777" cy="1325563"/>
          </a:xfrm>
        </p:spPr>
        <p:txBody>
          <a:bodyPr>
            <a:normAutofit/>
          </a:bodyPr>
          <a:lstStyle/>
          <a:p>
            <a:pPr eaLnBrk="1" hangingPunct="1">
              <a:lnSpc>
                <a:spcPts val="2400"/>
              </a:lnSpc>
            </a:pPr>
            <a:r>
              <a:rPr lang="ru-RU" sz="2300" kern="1200" dirty="0" smtClean="0">
                <a:solidFill>
                  <a:schemeClr val="accent5">
                    <a:lumMod val="75000"/>
                  </a:schemeClr>
                </a:solidFill>
                <a:latin typeface="Helvetica" panose="020B0604020202020204" charset="0"/>
                <a:ea typeface="+mn-ea"/>
                <a:cs typeface="Helvetica" panose="020B0604020202020204" charset="0"/>
              </a:rPr>
              <a:t>Можно работать в библиотеке</a:t>
            </a:r>
            <a:endParaRPr lang="ru-RU" sz="2300" kern="1200" dirty="0">
              <a:solidFill>
                <a:schemeClr val="accent5">
                  <a:lumMod val="75000"/>
                </a:schemeClr>
              </a:solidFill>
              <a:latin typeface="Helvetica" panose="020B0604020202020204" charset="0"/>
              <a:ea typeface="+mn-ea"/>
              <a:cs typeface="Helvetica" panose="020B060402020202020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85338" y="1460250"/>
            <a:ext cx="2880000" cy="90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2B2E4A"/>
              </a:solidFill>
              <a:latin typeface="Raleway Medium" pitchFamily="2" charset="-52"/>
              <a:ea typeface="Roboto Condensed" panose="02000000000000000000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76239" y="1242234"/>
            <a:ext cx="2880000" cy="90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Открыть подходящую </a:t>
            </a:r>
            <a:r>
              <a:rPr lang="ru-RU" sz="1600" dirty="0" smtClean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тетрадь в Библиотеке Моя школа.</a:t>
            </a:r>
            <a:endParaRPr lang="ru-RU" sz="1600" dirty="0">
              <a:solidFill>
                <a:srgbClr val="252A34"/>
              </a:solidFill>
              <a:latin typeface="Calibri" panose="020F0502020204030204" pitchFamily="34" charset="0"/>
              <a:ea typeface="Roboto Condensed" panose="020000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28933" y="1967313"/>
            <a:ext cx="2880000" cy="90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2B2E4A"/>
              </a:solidFill>
              <a:latin typeface="Raleway Medium" pitchFamily="2" charset="-52"/>
              <a:ea typeface="Roboto Condensed" panose="02000000000000000000" pitchFamily="2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4186" y="2131839"/>
            <a:ext cx="2880000" cy="90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Подобрать нужные задания с автопроверкой*.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59869" y="3998769"/>
            <a:ext cx="2880000" cy="90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2B2E4A"/>
              </a:solidFill>
              <a:latin typeface="Raleway Medium" pitchFamily="2" charset="-52"/>
              <a:ea typeface="Roboto Condensed" panose="02000000000000000000" pitchFamily="2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225122" y="4163295"/>
            <a:ext cx="2880000" cy="90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Нажать на кнопку «Создать задание» и начать работу.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545122" y="4448769"/>
            <a:ext cx="2880000" cy="900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905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solidFill>
                <a:srgbClr val="2B2E4A"/>
              </a:solidFill>
              <a:latin typeface="Raleway Medium" pitchFamily="2" charset="-52"/>
              <a:ea typeface="Roboto Condensed" panose="02000000000000000000" pitchFamily="2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710375" y="4613295"/>
            <a:ext cx="2880000" cy="900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5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После </a:t>
            </a:r>
            <a:r>
              <a:rPr lang="ru-RU" sz="1600" dirty="0" smtClean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выполнения </a:t>
            </a:r>
            <a:r>
              <a:rPr lang="ru-RU" sz="1600" dirty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ознакомиться </a:t>
            </a:r>
            <a:endParaRPr lang="ru-RU" sz="1600" dirty="0" smtClean="0">
              <a:solidFill>
                <a:srgbClr val="252A34"/>
              </a:solidFill>
              <a:latin typeface="Calibri" panose="020F0502020204030204" pitchFamily="34" charset="0"/>
              <a:ea typeface="Roboto Condensed" panose="02000000000000000000" pitchFamily="2" charset="0"/>
              <a:cs typeface="Calibri" panose="020F0502020204030204" pitchFamily="34" charset="0"/>
            </a:endParaRPr>
          </a:p>
          <a:p>
            <a:pPr algn="ctr"/>
            <a:r>
              <a:rPr lang="ru-RU" sz="1600" dirty="0" smtClean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с </a:t>
            </a:r>
            <a:r>
              <a:rPr lang="ru-RU" sz="1600" dirty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результатом. </a:t>
            </a:r>
          </a:p>
        </p:txBody>
      </p:sp>
      <p:cxnSp>
        <p:nvCxnSpPr>
          <p:cNvPr id="13" name="Скругленная соединительная линия 12"/>
          <p:cNvCxnSpPr>
            <a:stCxn id="6" idx="2"/>
            <a:endCxn id="8" idx="0"/>
          </p:cNvCxnSpPr>
          <p:nvPr/>
        </p:nvCxnSpPr>
        <p:spPr>
          <a:xfrm rot="5400000" flipH="1" flipV="1">
            <a:off x="5020014" y="328063"/>
            <a:ext cx="10395" cy="3617947"/>
          </a:xfrm>
          <a:prstGeom prst="curvedConnector5">
            <a:avLst>
              <a:gd name="adj1" fmla="val -2199134"/>
              <a:gd name="adj2" fmla="val 50000"/>
              <a:gd name="adj3" fmla="val 5088283"/>
            </a:avLst>
          </a:prstGeom>
          <a:ln w="28575">
            <a:solidFill>
              <a:schemeClr val="accent4"/>
            </a:solidFill>
            <a:prstDash val="sys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Скругленная соединительная линия 13"/>
          <p:cNvCxnSpPr/>
          <p:nvPr/>
        </p:nvCxnSpPr>
        <p:spPr>
          <a:xfrm flipH="1">
            <a:off x="5665122" y="2619853"/>
            <a:ext cx="2609064" cy="1581456"/>
          </a:xfrm>
          <a:prstGeom prst="curvedConnector4">
            <a:avLst>
              <a:gd name="adj1" fmla="val -8762"/>
              <a:gd name="adj2" fmla="val 64227"/>
            </a:avLst>
          </a:prstGeom>
          <a:ln w="28575">
            <a:solidFill>
              <a:schemeClr val="accent5">
                <a:lumMod val="75000"/>
              </a:schemeClr>
            </a:solidFill>
            <a:prstDash val="sys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Скругленная соединительная линия 14"/>
          <p:cNvCxnSpPr>
            <a:stCxn id="10" idx="2"/>
            <a:endCxn id="12" idx="0"/>
          </p:cNvCxnSpPr>
          <p:nvPr/>
        </p:nvCxnSpPr>
        <p:spPr>
          <a:xfrm rot="5400000" flipH="1" flipV="1">
            <a:off x="7682748" y="2595668"/>
            <a:ext cx="450000" cy="4485253"/>
          </a:xfrm>
          <a:prstGeom prst="curvedConnector5">
            <a:avLst>
              <a:gd name="adj1" fmla="val -50800"/>
              <a:gd name="adj2" fmla="val 50000"/>
              <a:gd name="adj3" fmla="val 200361"/>
            </a:avLst>
          </a:prstGeom>
          <a:ln w="28575">
            <a:solidFill>
              <a:schemeClr val="accent5">
                <a:lumMod val="75000"/>
              </a:schemeClr>
            </a:solidFill>
            <a:prstDash val="sys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Прямоугольник 42"/>
          <p:cNvSpPr/>
          <p:nvPr/>
        </p:nvSpPr>
        <p:spPr>
          <a:xfrm>
            <a:off x="961449" y="973710"/>
            <a:ext cx="623890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aleway ExtraBold" pitchFamily="2" charset="-52"/>
                <a:ea typeface="Lato Black" panose="020F0502020204030203" pitchFamily="34" charset="0"/>
                <a:cs typeface="Lato Black" panose="020F0502020204030203" pitchFamily="34" charset="0"/>
              </a:rPr>
              <a:t>1</a:t>
            </a:r>
            <a:endParaRPr lang="ru-RU" sz="6600" b="1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aleway ExtraBold" pitchFamily="2" charset="-52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7433748" y="1023843"/>
            <a:ext cx="675185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aleway ExtraBold" pitchFamily="2" charset="-52"/>
                <a:ea typeface="Lato Black" panose="020F0502020204030203" pitchFamily="34" charset="0"/>
                <a:cs typeface="Lato Black" panose="020F0502020204030203" pitchFamily="34" charset="0"/>
              </a:rPr>
              <a:t>2</a:t>
            </a:r>
            <a:endParaRPr lang="ru-RU" sz="6600" b="1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aleway ExtraBold" pitchFamily="2" charset="-52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45" name="Прямоугольник 44"/>
          <p:cNvSpPr/>
          <p:nvPr/>
        </p:nvSpPr>
        <p:spPr>
          <a:xfrm>
            <a:off x="4064679" y="3043981"/>
            <a:ext cx="665567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aleway ExtraBold" pitchFamily="2" charset="-52"/>
                <a:ea typeface="Lato Black" panose="020F0502020204030203" pitchFamily="34" charset="0"/>
                <a:cs typeface="Lato Black" panose="020F0502020204030203" pitchFamily="34" charset="0"/>
              </a:rPr>
              <a:t>3</a:t>
            </a:r>
            <a:endParaRPr lang="ru-RU" sz="6600" b="1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aleway ExtraBold" pitchFamily="2" charset="-52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10753945" y="3505299"/>
            <a:ext cx="667170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bg1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Raleway ExtraBold" pitchFamily="2" charset="-52"/>
                <a:ea typeface="Lato Black" panose="020F0502020204030203" pitchFamily="34" charset="0"/>
                <a:cs typeface="Lato Black" panose="020F0502020204030203" pitchFamily="34" charset="0"/>
              </a:rPr>
              <a:t>4</a:t>
            </a:r>
            <a:endParaRPr lang="ru-RU" sz="6600" b="1" dirty="0">
              <a:ln w="10160">
                <a:solidFill>
                  <a:schemeClr val="accent5"/>
                </a:solidFill>
                <a:prstDash val="solid"/>
              </a:ln>
              <a:solidFill>
                <a:schemeClr val="bg1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Raleway ExtraBold" pitchFamily="2" charset="-52"/>
              <a:ea typeface="Lato Black" panose="020F0502020204030203" pitchFamily="34" charset="0"/>
              <a:cs typeface="Lato Black" panose="020F0502020204030203" pitchFamily="34" charset="0"/>
            </a:endParaRPr>
          </a:p>
        </p:txBody>
      </p:sp>
      <p:sp>
        <p:nvSpPr>
          <p:cNvPr id="48" name="Облако 47"/>
          <p:cNvSpPr/>
          <p:nvPr/>
        </p:nvSpPr>
        <p:spPr>
          <a:xfrm>
            <a:off x="243675" y="3111372"/>
            <a:ext cx="3301182" cy="2179874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dirty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Ученик может в любое время зайти в Библиотеку </a:t>
            </a:r>
            <a:r>
              <a:rPr lang="ru-RU" sz="1300" dirty="0" smtClean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Моя школа, </a:t>
            </a:r>
            <a:r>
              <a:rPr lang="ru-RU" sz="1300" dirty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чтобы потренироваться </a:t>
            </a:r>
            <a:r>
              <a:rPr lang="ru-RU" sz="1300" dirty="0" smtClean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в </a:t>
            </a:r>
            <a:r>
              <a:rPr lang="ru-RU" sz="1300" dirty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решении сложных заданий, повторить пройденное </a:t>
            </a:r>
            <a:r>
              <a:rPr lang="ru-RU" sz="1300" dirty="0" smtClean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или </a:t>
            </a:r>
            <a:r>
              <a:rPr lang="ru-RU" sz="1300" dirty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подготовиться к контрольной</a:t>
            </a:r>
            <a:r>
              <a:rPr lang="ru-RU" sz="1300" dirty="0" smtClean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.</a:t>
            </a:r>
            <a:endParaRPr lang="ru-RU" sz="1300" dirty="0">
              <a:solidFill>
                <a:srgbClr val="252A34"/>
              </a:solidFill>
              <a:latin typeface="Calibri" panose="020F0502020204030204" pitchFamily="34" charset="0"/>
              <a:ea typeface="Roboto Condensed" panose="02000000000000000000" pitchFamily="2" charset="0"/>
              <a:cs typeface="Calibri" panose="020F0502020204030204" pitchFamily="34" charset="0"/>
            </a:endParaRPr>
          </a:p>
        </p:txBody>
      </p:sp>
      <p:cxnSp>
        <p:nvCxnSpPr>
          <p:cNvPr id="50" name="Скругленная соединительная линия 49"/>
          <p:cNvCxnSpPr>
            <a:endCxn id="43" idx="1"/>
          </p:cNvCxnSpPr>
          <p:nvPr/>
        </p:nvCxnSpPr>
        <p:spPr>
          <a:xfrm rot="16200000" flipV="1">
            <a:off x="552178" y="1936979"/>
            <a:ext cx="1624054" cy="805512"/>
          </a:xfrm>
          <a:prstGeom prst="curvedConnector4">
            <a:avLst>
              <a:gd name="adj1" fmla="val 29107"/>
              <a:gd name="adj2" fmla="val 155309"/>
            </a:avLst>
          </a:prstGeom>
          <a:ln w="28575">
            <a:solidFill>
              <a:schemeClr val="accent5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Облако 59"/>
          <p:cNvSpPr/>
          <p:nvPr/>
        </p:nvSpPr>
        <p:spPr>
          <a:xfrm>
            <a:off x="8412371" y="1303545"/>
            <a:ext cx="3371308" cy="2091844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chemeClr val="accent5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300" dirty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Задания с автопроверкой позволят эффективно провести </a:t>
            </a:r>
            <a:r>
              <a:rPr lang="ru-RU" sz="1300" dirty="0" smtClean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самостоятельную </a:t>
            </a:r>
            <a:r>
              <a:rPr lang="ru-RU" sz="1300" dirty="0">
                <a:solidFill>
                  <a:srgbClr val="252A34"/>
                </a:solidFill>
                <a:latin typeface="Calibri" panose="020F0502020204030204" pitchFamily="34" charset="0"/>
                <a:ea typeface="Roboto Condensed" panose="02000000000000000000" pitchFamily="2" charset="0"/>
                <a:cs typeface="Calibri" panose="020F0502020204030204" pitchFamily="34" charset="0"/>
              </a:rPr>
              <a:t>работу и получить мгновенный результат после выполнения заданий подборки. </a:t>
            </a:r>
          </a:p>
        </p:txBody>
      </p:sp>
      <p:cxnSp>
        <p:nvCxnSpPr>
          <p:cNvPr id="61" name="Скругленная соединительная линия 60"/>
          <p:cNvCxnSpPr>
            <a:stCxn id="44" idx="3"/>
          </p:cNvCxnSpPr>
          <p:nvPr/>
        </p:nvCxnSpPr>
        <p:spPr>
          <a:xfrm flipV="1">
            <a:off x="8108933" y="1280411"/>
            <a:ext cx="2114334" cy="297430"/>
          </a:xfrm>
          <a:prstGeom prst="curvedConnector4">
            <a:avLst>
              <a:gd name="adj1" fmla="val 10315"/>
              <a:gd name="adj2" fmla="val 263120"/>
            </a:avLst>
          </a:prstGeom>
          <a:ln w="28575">
            <a:solidFill>
              <a:schemeClr val="accent5"/>
            </a:solidFill>
            <a:prstDash val="lg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Номер слайда 2"/>
          <p:cNvSpPr txBox="1">
            <a:spLocks/>
          </p:cNvSpPr>
          <p:nvPr/>
        </p:nvSpPr>
        <p:spPr>
          <a:xfrm>
            <a:off x="0" y="6356350"/>
            <a:ext cx="465992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2F22C03C-6D17-4783-A549-9F317AE3CC41}" type="slidenum">
              <a:rPr lang="ru-RU" sz="1400" smtClean="0">
                <a:solidFill>
                  <a:srgbClr val="252A34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9</a:t>
            </a:fld>
            <a:endParaRPr lang="ru-RU" sz="1400" dirty="0">
              <a:solidFill>
                <a:srgbClr val="252A34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Lato" panose="020F050202020403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2529" y="5270550"/>
            <a:ext cx="1759669" cy="1592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8777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id="{575F13FF-1E5E-D926-7305-E5D3F0F29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68880" y="2327915"/>
            <a:ext cx="648392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ru-RU" sz="2300" dirty="0" smtClean="0">
                <a:solidFill>
                  <a:schemeClr val="accent5">
                    <a:lumMod val="75000"/>
                  </a:schemeClr>
                </a:solidFill>
                <a:latin typeface="Helvetica" panose="020B0604020202020204" charset="0"/>
                <a:cs typeface="Helvetica" panose="020B0604020202020204" charset="0"/>
              </a:rPr>
              <a:t>ПОКАЖИТЕ УЧЕНИКУ ПУТЬ В БИБЛИОТЕКУ)</a:t>
            </a:r>
            <a:endParaRPr lang="ru-RU" sz="2300" dirty="0">
              <a:solidFill>
                <a:schemeClr val="accent5">
                  <a:lumMod val="75000"/>
                </a:schemeClr>
              </a:solidFill>
              <a:latin typeface="Helvetica" panose="020B0604020202020204" charset="0"/>
              <a:cs typeface="Helvetica" panose="020B0604020202020204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188936" y="6453836"/>
            <a:ext cx="307794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2F22C03C-6D17-4783-A549-9F317AE3CC41}" type="slidenum">
              <a:rPr lang="ru-RU" sz="1400" smtClean="0">
                <a:solidFill>
                  <a:srgbClr val="252A34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ru-RU" sz="1400" dirty="0">
              <a:solidFill>
                <a:srgbClr val="252A34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8424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575F13FF-1E5E-D926-7305-E5D3F0F29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468" y="471338"/>
            <a:ext cx="8861367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  <a:defRPr/>
            </a:pPr>
            <a:r>
              <a:rPr lang="ru-RU" altLang="ru-RU" sz="2300" dirty="0" smtClean="0">
                <a:solidFill>
                  <a:schemeClr val="accent5">
                    <a:lumMod val="75000"/>
                  </a:schemeClr>
                </a:solidFill>
                <a:cs typeface="Calibri" panose="020F0502020204030204" pitchFamily="34" charset="0"/>
              </a:rPr>
              <a:t>Как выдать домашнее задание? Как проверить домашнее задание?</a:t>
            </a:r>
            <a:endParaRPr lang="ru-RU" altLang="ru-RU" sz="2300" dirty="0">
              <a:solidFill>
                <a:schemeClr val="accent5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14" name="Номер слайда 2"/>
          <p:cNvSpPr txBox="1">
            <a:spLocks/>
          </p:cNvSpPr>
          <p:nvPr/>
        </p:nvSpPr>
        <p:spPr>
          <a:xfrm>
            <a:off x="0" y="6356350"/>
            <a:ext cx="465992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2F22C03C-6D17-4783-A549-9F317AE3CC41}" type="slidenum">
              <a:rPr lang="ru-RU" sz="1400" smtClean="0">
                <a:solidFill>
                  <a:srgbClr val="252A34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ru-RU" sz="1400" dirty="0">
              <a:solidFill>
                <a:srgbClr val="252A34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Lato" panose="020F0502020204030203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9913" y="906087"/>
            <a:ext cx="988383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chemeClr val="accent5">
                    <a:lumMod val="75000"/>
                  </a:schemeClr>
                </a:solidFill>
              </a:rPr>
              <a:t>Инструкция прилагается)</a:t>
            </a:r>
            <a:endParaRPr lang="ru-RU" sz="60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360" y="1921749"/>
            <a:ext cx="6585312" cy="4337735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593879" y="5785658"/>
            <a:ext cx="5156056" cy="399762"/>
          </a:xfrm>
          <a:prstGeom prst="roundRect">
            <a:avLst/>
          </a:prstGeom>
          <a:noFill/>
          <a:ln w="28575">
            <a:solidFill>
              <a:srgbClr val="08D9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34332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2">
            <a:extLst>
              <a:ext uri="{FF2B5EF4-FFF2-40B4-BE49-F238E27FC236}">
                <a16:creationId xmlns:a16="http://schemas.microsoft.com/office/drawing/2014/main" id="{575F13FF-1E5E-D926-7305-E5D3F0F29D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5469" y="471338"/>
            <a:ext cx="84387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ts val="2400"/>
              </a:lnSpc>
              <a:buFont typeface="Arial" panose="020B0604020202020204" pitchFamily="34" charset="0"/>
              <a:buNone/>
              <a:defRPr/>
            </a:pPr>
            <a:r>
              <a:rPr lang="ru-RU" altLang="ru-RU" sz="2300" dirty="0" smtClean="0">
                <a:solidFill>
                  <a:schemeClr val="accent5">
                    <a:lumMod val="75000"/>
                  </a:schemeClr>
                </a:solidFill>
                <a:cs typeface="Calibri" panose="020F0502020204030204" pitchFamily="34" charset="0"/>
              </a:rPr>
              <a:t>Справочная информация</a:t>
            </a:r>
            <a:endParaRPr lang="ru-RU" altLang="ru-RU" sz="2300" dirty="0">
              <a:solidFill>
                <a:schemeClr val="accent5">
                  <a:lumMod val="75000"/>
                </a:schemeClr>
              </a:solidFill>
              <a:cs typeface="Calibri" panose="020F0502020204030204" pitchFamily="34" charset="0"/>
            </a:endParaRPr>
          </a:p>
        </p:txBody>
      </p:sp>
      <p:pic>
        <p:nvPicPr>
          <p:cNvPr id="9" name="Picture 8" descr="https://www.pinclipart.com/picdir/big/288-2884575_sample-courses-clipart.png"/>
          <p:cNvPicPr>
            <a:picLocks noChangeAspect="1" noChangeArrowheads="1"/>
          </p:cNvPicPr>
          <p:nvPr/>
        </p:nvPicPr>
        <p:blipFill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595733" y="2747070"/>
            <a:ext cx="432048" cy="444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504455" y="1418810"/>
            <a:ext cx="56917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</a:rPr>
              <a:t>Ссылка на облако с презентациями:</a:t>
            </a:r>
          </a:p>
        </p:txBody>
      </p:sp>
      <p:sp>
        <p:nvSpPr>
          <p:cNvPr id="14" name="Номер слайда 2"/>
          <p:cNvSpPr txBox="1">
            <a:spLocks/>
          </p:cNvSpPr>
          <p:nvPr/>
        </p:nvSpPr>
        <p:spPr>
          <a:xfrm>
            <a:off x="0" y="6356350"/>
            <a:ext cx="465992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2F22C03C-6D17-4783-A549-9F317AE3CC41}" type="slidenum">
              <a:rPr lang="ru-RU" sz="1400" smtClean="0">
                <a:solidFill>
                  <a:srgbClr val="252A34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rPr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ru-RU" sz="1400" dirty="0">
              <a:solidFill>
                <a:srgbClr val="252A34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Lato" panose="020F050202020403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811757" y="2377738"/>
            <a:ext cx="43387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cloud.prosv.ru/s/k9F2pFgoYagbqRQ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187" y="2826327"/>
            <a:ext cx="3188175" cy="318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019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31025" y="794692"/>
            <a:ext cx="9044248" cy="13726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Helvetica Bold" panose="00000500000000000000" pitchFamily="50" charset="0"/>
                <a:cs typeface="Calibri" panose="020F0502020204030204" pitchFamily="34" charset="0"/>
                <a:sym typeface="Calibri"/>
              </a:rPr>
              <a:t>Ваше мнение важно </a:t>
            </a:r>
            <a:br>
              <a:rPr kumimoji="0" lang="ru-RU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Helvetica Bold" panose="00000500000000000000" pitchFamily="50" charset="0"/>
                <a:cs typeface="Calibri" panose="020F0502020204030204" pitchFamily="34" charset="0"/>
                <a:sym typeface="Calibri"/>
              </a:rPr>
            </a:br>
            <a:r>
              <a:rPr kumimoji="0" lang="ru-RU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ea typeface="Helvetica Bold" panose="00000500000000000000" pitchFamily="50" charset="0"/>
                <a:cs typeface="Calibri" panose="020F0502020204030204" pitchFamily="34" charset="0"/>
                <a:sym typeface="Calibri"/>
              </a:rPr>
              <a:t>пожалуйста, пройдите опрос</a:t>
            </a:r>
            <a:endParaRPr kumimoji="0" lang="ru-RU" sz="3200" b="0" i="0" u="none" strike="noStrike" kern="1200" cap="all" spc="0" normalizeH="0" baseline="0" noProof="0" dirty="0">
              <a:ln>
                <a:noFill/>
              </a:ln>
              <a:solidFill>
                <a:schemeClr val="accent5">
                  <a:lumMod val="75000"/>
                </a:schemeClr>
              </a:solidFill>
              <a:effectLst/>
              <a:uLnTx/>
              <a:uFillTx/>
              <a:ea typeface="Helvetica Bold" panose="00000500000000000000" pitchFamily="50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68919" y="5654902"/>
            <a:ext cx="55886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  <a:hlinkClick r:id="rId2" tooltip="https://forms.yandex.ru/u/672354ae3e9d089e5ddc89c1/"/>
              </a:rPr>
              <a:t>https://forms.yandex.ru/u/672354ae3e9d089e5ddc89c1/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86" y="2286087"/>
            <a:ext cx="3133725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501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1540490" y="481330"/>
            <a:ext cx="125095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solidFill>
                  <a:srgbClr val="223B78"/>
                </a:solidFill>
                <a:latin typeface="Arial"/>
                <a:cs typeface="Arial"/>
              </a:rPr>
              <a:t>8</a:t>
            </a:r>
            <a:endParaRPr sz="14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901683" y="5951220"/>
            <a:ext cx="1408176" cy="50444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32364" y="5833871"/>
            <a:ext cx="1118616" cy="76809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1102407" y="155241"/>
            <a:ext cx="178752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0" spc="-35" dirty="0">
                <a:solidFill>
                  <a:schemeClr val="accent5">
                    <a:lumMod val="75000"/>
                  </a:schemeClr>
                </a:solidFill>
                <a:latin typeface="Calibri Light"/>
                <a:cs typeface="Calibri Light"/>
              </a:rPr>
              <a:t>Контакты</a:t>
            </a:r>
            <a:endParaRPr sz="3600" dirty="0">
              <a:solidFill>
                <a:schemeClr val="accent5">
                  <a:lumMod val="75000"/>
                </a:schemeClr>
              </a:solidFill>
              <a:latin typeface="Calibri Light"/>
              <a:cs typeface="Calibri Ligh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2407" y="762239"/>
            <a:ext cx="3894895" cy="112530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b="1" spc="-5" dirty="0">
                <a:latin typeface="Calibri"/>
                <a:cs typeface="Calibri"/>
              </a:rPr>
              <a:t>Дивизиональный</a:t>
            </a:r>
            <a:r>
              <a:rPr sz="1400" b="1" spc="-30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директор</a:t>
            </a:r>
            <a:endParaRPr sz="1400" dirty="0">
              <a:latin typeface="Calibri"/>
              <a:cs typeface="Calibri"/>
            </a:endParaRPr>
          </a:p>
          <a:p>
            <a:pPr marL="12700" marR="5080">
              <a:spcBef>
                <a:spcPts val="100"/>
              </a:spcBef>
            </a:pPr>
            <a:r>
              <a:rPr sz="1400" b="1" spc="-10" dirty="0">
                <a:latin typeface="Calibri"/>
                <a:cs typeface="Calibri"/>
              </a:rPr>
              <a:t>Крутова </a:t>
            </a:r>
            <a:r>
              <a:rPr sz="1400" b="1" spc="-5" dirty="0">
                <a:latin typeface="Calibri"/>
                <a:cs typeface="Calibri"/>
              </a:rPr>
              <a:t>Марина</a:t>
            </a:r>
            <a:r>
              <a:rPr sz="1400" b="1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Вячеславовна </a:t>
            </a:r>
            <a:endParaRPr lang="ru-RU" sz="1400" b="1" spc="-5" dirty="0" smtClean="0">
              <a:latin typeface="Calibri"/>
              <a:cs typeface="Calibri"/>
            </a:endParaRPr>
          </a:p>
          <a:p>
            <a:pPr marL="12700" marR="5080">
              <a:spcBef>
                <a:spcPts val="100"/>
              </a:spcBef>
            </a:pPr>
            <a:r>
              <a:rPr sz="1400" b="1" spc="-345" dirty="0" smtClean="0">
                <a:latin typeface="Calibri"/>
                <a:cs typeface="Calibri"/>
              </a:rPr>
              <a:t> </a:t>
            </a:r>
            <a:r>
              <a:rPr sz="1400" b="1" u="heavy" spc="-20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4"/>
              </a:rPr>
              <a:t>Mosreg@prosv.ru</a:t>
            </a:r>
            <a:r>
              <a:rPr lang="ru-RU" sz="1400" b="1" u="heavy" spc="-20" dirty="0" smtClean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</a:rPr>
              <a:t>  </a:t>
            </a:r>
            <a:r>
              <a:rPr lang="ru-RU" sz="1400" b="1" dirty="0">
                <a:ea typeface="Calibri"/>
                <a:cs typeface="Times New Roman"/>
              </a:rPr>
              <a:t>+7 (495) 789-30-40 доб. 4220</a:t>
            </a:r>
          </a:p>
          <a:p>
            <a:pPr marL="12700" marR="5080">
              <a:lnSpc>
                <a:spcPts val="3050"/>
              </a:lnSpc>
              <a:spcBef>
                <a:spcPts val="100"/>
              </a:spcBef>
            </a:pPr>
            <a:endParaRPr sz="16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4567" y="2818638"/>
            <a:ext cx="4675505" cy="27666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Ершов</a:t>
            </a:r>
            <a:r>
              <a:rPr sz="1400" b="1" spc="-35" dirty="0">
                <a:latin typeface="Calibri"/>
                <a:cs typeface="Calibri"/>
              </a:rPr>
              <a:t> Глеб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Олегович</a:t>
            </a:r>
            <a:r>
              <a:rPr sz="1400" b="1" spc="27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8</a:t>
            </a:r>
            <a:r>
              <a:rPr sz="1400" b="1" spc="-5" dirty="0">
                <a:latin typeface="Calibri"/>
                <a:cs typeface="Calibri"/>
              </a:rPr>
              <a:t> (985)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020-14-38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u="sng" spc="-1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GErshov</a:t>
            </a:r>
            <a:r>
              <a:rPr sz="1400" b="1" u="sng" spc="-1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5"/>
              </a:rPr>
              <a:t>@</a:t>
            </a:r>
            <a:r>
              <a:rPr sz="1400" b="1" u="sng" spc="-1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prosv</a:t>
            </a:r>
            <a:r>
              <a:rPr sz="1400" b="1" u="sng" spc="-1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5"/>
              </a:rPr>
              <a:t>.</a:t>
            </a:r>
            <a:r>
              <a:rPr sz="1400" b="1" u="sng" spc="-11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5"/>
              </a:rPr>
              <a:t>ru</a:t>
            </a:r>
            <a:endParaRPr sz="1400">
              <a:latin typeface="Arial"/>
              <a:cs typeface="Arial"/>
            </a:endParaRPr>
          </a:p>
          <a:p>
            <a:pPr marL="12700" marR="454659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Подольск, </a:t>
            </a:r>
            <a:r>
              <a:rPr sz="1400" spc="-5" dirty="0">
                <a:latin typeface="Calibri"/>
                <a:cs typeface="Calibri"/>
              </a:rPr>
              <a:t>Ленинский, </a:t>
            </a:r>
            <a:r>
              <a:rPr sz="1400" spc="-10" dirty="0">
                <a:latin typeface="Calibri"/>
                <a:cs typeface="Calibri"/>
              </a:rPr>
              <a:t>Домодедово, Коломна, </a:t>
            </a:r>
            <a:r>
              <a:rPr sz="1400" spc="-5" dirty="0">
                <a:latin typeface="Calibri"/>
                <a:cs typeface="Calibri"/>
              </a:rPr>
              <a:t>Ступино,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Кашира,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Серпухов,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Луховицы,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Зарайск,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Серебряные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Пруды,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Чехов,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Воскресенск,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Егорьевск,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Лыткарино,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Жуковский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latin typeface="Calibri"/>
                <a:cs typeface="Calibri"/>
              </a:rPr>
              <a:t>Никишова</a:t>
            </a:r>
            <a:r>
              <a:rPr sz="1400" b="1" spc="-6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Татьяна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15" dirty="0">
                <a:latin typeface="Calibri"/>
                <a:cs typeface="Calibri"/>
              </a:rPr>
              <a:t>Геннадиевна</a:t>
            </a:r>
            <a:r>
              <a:rPr sz="1400" b="1" spc="-4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8(926)973-75-15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u="sng" spc="-90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6"/>
              </a:rPr>
              <a:t>TNikishova</a:t>
            </a:r>
            <a:r>
              <a:rPr sz="1400" b="1" u="sng" spc="-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@</a:t>
            </a:r>
            <a:r>
              <a:rPr sz="1400" b="1" u="sng" spc="-90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6"/>
              </a:rPr>
              <a:t>prosv</a:t>
            </a:r>
            <a:r>
              <a:rPr sz="1400" b="1" u="sng" spc="-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  <a:hlinkClick r:id="rId6"/>
              </a:rPr>
              <a:t>.</a:t>
            </a:r>
            <a:r>
              <a:rPr sz="1400" b="1" u="sng" spc="-90" dirty="0">
                <a:uFill>
                  <a:solidFill>
                    <a:srgbClr val="000000"/>
                  </a:solidFill>
                </a:uFill>
                <a:latin typeface="Arial"/>
                <a:cs typeface="Arial"/>
                <a:hlinkClick r:id="rId6"/>
              </a:rPr>
              <a:t>ru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Люберцы,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Раменский,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Дзержинский,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Котельники, </a:t>
            </a:r>
            <a:r>
              <a:rPr sz="1400" dirty="0">
                <a:latin typeface="Calibri"/>
                <a:cs typeface="Calibri"/>
              </a:rPr>
              <a:t>Бронницы,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Химки,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15" dirty="0">
                <a:latin typeface="Calibri"/>
                <a:cs typeface="Calibri"/>
              </a:rPr>
              <a:t>Долгопрудный,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Лобня,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Дубна,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Талдом,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spc="-5" dirty="0">
                <a:latin typeface="Calibri"/>
                <a:cs typeface="Calibri"/>
              </a:rPr>
              <a:t>Солнечногорск,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Клин,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Королев,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Дмитров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117463" y="2816732"/>
            <a:ext cx="4309745" cy="2917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91160">
              <a:lnSpc>
                <a:spcPct val="100000"/>
              </a:lnSpc>
              <a:spcBef>
                <a:spcPts val="105"/>
              </a:spcBef>
            </a:pPr>
            <a:r>
              <a:rPr sz="1400" b="1" dirty="0">
                <a:latin typeface="Calibri"/>
                <a:cs typeface="Calibri"/>
              </a:rPr>
              <a:t>Антонова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Оксана</a:t>
            </a:r>
            <a:r>
              <a:rPr sz="1400" b="1" spc="-2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Александровна</a:t>
            </a:r>
            <a:r>
              <a:rPr sz="1400" b="1" spc="-4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8 </a:t>
            </a:r>
            <a:r>
              <a:rPr sz="1400" b="1" spc="-5" dirty="0">
                <a:latin typeface="Calibri"/>
                <a:cs typeface="Calibri"/>
              </a:rPr>
              <a:t>(915)</a:t>
            </a:r>
            <a:r>
              <a:rPr sz="1400" b="1" spc="10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040-07-80 </a:t>
            </a:r>
            <a:r>
              <a:rPr sz="1400" b="1" spc="-300" dirty="0">
                <a:latin typeface="Calibri"/>
                <a:cs typeface="Calibri"/>
              </a:rPr>
              <a:t> </a:t>
            </a:r>
            <a:r>
              <a:rPr sz="1400" b="1" u="sng" spc="-15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7"/>
              </a:rPr>
              <a:t>OAntonova@prosv.ru</a:t>
            </a:r>
            <a:endParaRPr sz="1400">
              <a:latin typeface="Calibri"/>
              <a:cs typeface="Calibri"/>
            </a:endParaRPr>
          </a:p>
          <a:p>
            <a:pPr marL="12700" marR="138430">
              <a:lnSpc>
                <a:spcPct val="100000"/>
              </a:lnSpc>
            </a:pPr>
            <a:r>
              <a:rPr sz="1400" dirty="0">
                <a:latin typeface="Calibri"/>
                <a:cs typeface="Calibri"/>
              </a:rPr>
              <a:t>Балашиха, Пушкино, </a:t>
            </a:r>
            <a:r>
              <a:rPr sz="1400" spc="-10" dirty="0">
                <a:latin typeface="Calibri"/>
                <a:cs typeface="Calibri"/>
              </a:rPr>
              <a:t>Богородск, </a:t>
            </a:r>
            <a:r>
              <a:rPr sz="1400" spc="-5" dirty="0">
                <a:latin typeface="Calibri"/>
                <a:cs typeface="Calibri"/>
              </a:rPr>
              <a:t>Орехово-Зуево, </a:t>
            </a:r>
            <a:r>
              <a:rPr sz="14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Электросталь,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Павловский </a:t>
            </a:r>
            <a:r>
              <a:rPr sz="1400" spc="5" dirty="0">
                <a:latin typeface="Calibri"/>
                <a:cs typeface="Calibri"/>
              </a:rPr>
              <a:t>Посад,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Лосино-Петровский, </a:t>
            </a:r>
            <a:r>
              <a:rPr sz="1400" spc="-30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Фрязино, Черноголовка, Звездный </a:t>
            </a:r>
            <a:r>
              <a:rPr sz="1400" spc="-10" dirty="0">
                <a:latin typeface="Calibri"/>
                <a:cs typeface="Calibri"/>
              </a:rPr>
              <a:t>городок, Щелково, 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Шатура,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Реутов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90"/>
              </a:spcBef>
            </a:pPr>
            <a:r>
              <a:rPr sz="1400" b="1" spc="-10" dirty="0">
                <a:latin typeface="Calibri"/>
                <a:cs typeface="Calibri"/>
              </a:rPr>
              <a:t>Громова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spc="-10" dirty="0">
                <a:latin typeface="Calibri"/>
                <a:cs typeface="Calibri"/>
              </a:rPr>
              <a:t>Татьяна</a:t>
            </a:r>
            <a:r>
              <a:rPr sz="1400" b="1" spc="-5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Владимировна</a:t>
            </a:r>
            <a:r>
              <a:rPr sz="1400" b="1" spc="2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8</a:t>
            </a:r>
            <a:r>
              <a:rPr sz="1400" b="1" spc="-5" dirty="0">
                <a:latin typeface="Calibri"/>
                <a:cs typeface="Calibri"/>
              </a:rPr>
              <a:t> (917)</a:t>
            </a:r>
            <a:r>
              <a:rPr sz="1400" b="1" spc="5" dirty="0">
                <a:latin typeface="Calibri"/>
                <a:cs typeface="Calibri"/>
              </a:rPr>
              <a:t> </a:t>
            </a:r>
            <a:r>
              <a:rPr sz="1400" b="1" spc="-5" dirty="0">
                <a:latin typeface="Calibri"/>
                <a:cs typeface="Calibri"/>
              </a:rPr>
              <a:t>513-64-31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400" b="1" u="sng" spc="-10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TVGromova</a:t>
            </a:r>
            <a:r>
              <a:rPr sz="1400" b="1" u="sng" spc="-10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8"/>
              </a:rPr>
              <a:t>@</a:t>
            </a:r>
            <a:r>
              <a:rPr sz="1400" b="1" u="sng" spc="-10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prosv</a:t>
            </a:r>
            <a:r>
              <a:rPr sz="1400" b="1" u="sng" spc="-10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Calibri"/>
                <a:cs typeface="Calibri"/>
                <a:hlinkClick r:id="rId8"/>
              </a:rPr>
              <a:t>.</a:t>
            </a:r>
            <a:r>
              <a:rPr sz="1400" b="1" u="sng" spc="-100" dirty="0">
                <a:solidFill>
                  <a:srgbClr val="0462C1"/>
                </a:solidFill>
                <a:uFill>
                  <a:solidFill>
                    <a:srgbClr val="0462C1"/>
                  </a:solidFill>
                </a:uFill>
                <a:latin typeface="Arial"/>
                <a:cs typeface="Arial"/>
                <a:hlinkClick r:id="rId8"/>
              </a:rPr>
              <a:t>ru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sz="1400" spc="-10" dirty="0">
                <a:latin typeface="Calibri"/>
                <a:cs typeface="Calibri"/>
              </a:rPr>
              <a:t>Одинцово,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Красногорск,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Мытищи,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Сергиев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spc="5" dirty="0">
                <a:latin typeface="Calibri"/>
                <a:cs typeface="Calibri"/>
              </a:rPr>
              <a:t>Посад, </a:t>
            </a:r>
            <a:r>
              <a:rPr sz="1400" dirty="0">
                <a:latin typeface="Calibri"/>
                <a:cs typeface="Calibri"/>
              </a:rPr>
              <a:t>Наро- </a:t>
            </a:r>
            <a:r>
              <a:rPr sz="1400" spc="-30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Фоминск, </a:t>
            </a:r>
            <a:r>
              <a:rPr sz="1400" spc="-5" dirty="0">
                <a:latin typeface="Calibri"/>
                <a:cs typeface="Calibri"/>
              </a:rPr>
              <a:t>Истра, Рузский, Можайск, </a:t>
            </a:r>
            <a:r>
              <a:rPr sz="1400" spc="-10" dirty="0">
                <a:latin typeface="Calibri"/>
                <a:cs typeface="Calibri"/>
              </a:rPr>
              <a:t>Волоколамск, </a:t>
            </a:r>
            <a:r>
              <a:rPr sz="1400" spc="-5" dirty="0">
                <a:latin typeface="Calibri"/>
                <a:cs typeface="Calibri"/>
              </a:rPr>
              <a:t> Краснознаменск,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5" dirty="0">
                <a:latin typeface="Calibri"/>
                <a:cs typeface="Calibri"/>
              </a:rPr>
              <a:t>Власиха,</a:t>
            </a:r>
            <a:r>
              <a:rPr sz="1400" spc="-10" dirty="0">
                <a:latin typeface="Calibri"/>
                <a:cs typeface="Calibri"/>
              </a:rPr>
              <a:t> Шаховская, </a:t>
            </a:r>
            <a:r>
              <a:rPr sz="1400" spc="-5" dirty="0">
                <a:latin typeface="Calibri"/>
                <a:cs typeface="Calibri"/>
              </a:rPr>
              <a:t>Лотошино,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spc="-10" dirty="0">
                <a:latin typeface="Calibri"/>
                <a:cs typeface="Calibri"/>
              </a:rPr>
              <a:t>Молодежный,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Восход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9" cstate="print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634730" y="270826"/>
            <a:ext cx="2872739" cy="2282952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5899403" y="2795016"/>
            <a:ext cx="0" cy="2844800"/>
          </a:xfrm>
          <a:custGeom>
            <a:avLst/>
            <a:gdLst/>
            <a:ahLst/>
            <a:cxnLst/>
            <a:rect l="l" t="t" r="r" b="b"/>
            <a:pathLst>
              <a:path h="2844800">
                <a:moveTo>
                  <a:pt x="0" y="0"/>
                </a:moveTo>
                <a:lnTo>
                  <a:pt x="0" y="2844761"/>
                </a:lnTo>
              </a:path>
            </a:pathLst>
          </a:custGeom>
          <a:ln w="6096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97636" y="2662427"/>
            <a:ext cx="7863840" cy="0"/>
          </a:xfrm>
          <a:custGeom>
            <a:avLst/>
            <a:gdLst/>
            <a:ahLst/>
            <a:cxnLst/>
            <a:rect l="l" t="t" r="r" b="b"/>
            <a:pathLst>
              <a:path w="7863840">
                <a:moveTo>
                  <a:pt x="7863840" y="0"/>
                </a:moveTo>
                <a:lnTo>
                  <a:pt x="0" y="0"/>
                </a:lnTo>
              </a:path>
            </a:pathLst>
          </a:custGeom>
          <a:ln w="6096">
            <a:solidFill>
              <a:srgbClr val="5B9BD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Прямоугольник 11"/>
          <p:cNvSpPr/>
          <p:nvPr/>
        </p:nvSpPr>
        <p:spPr>
          <a:xfrm>
            <a:off x="2396247" y="6165046"/>
            <a:ext cx="1946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hlinkClick r:id="rId10"/>
              </a:rPr>
              <a:t>mosreg@prosv.ru</a:t>
            </a:r>
            <a:r>
              <a:rPr lang="ru-RU" dirty="0" smtClean="0"/>
              <a:t> </a:t>
            </a:r>
            <a:r>
              <a:rPr lang="en-US" dirty="0" smtClean="0"/>
              <a:t>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35860" y="6165046"/>
            <a:ext cx="211012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По всем вопросам: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27551" y="729916"/>
            <a:ext cx="48435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ea typeface="Calibri"/>
                <a:cs typeface="Times New Roman"/>
              </a:rPr>
              <a:t>Региональный директор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b="1" dirty="0" smtClean="0">
                <a:ea typeface="Calibri"/>
                <a:cs typeface="Times New Roman"/>
              </a:rPr>
              <a:t>Давыдова </a:t>
            </a:r>
            <a:r>
              <a:rPr lang="ru-RU" sz="1400" b="1" dirty="0">
                <a:ea typeface="Calibri"/>
                <a:cs typeface="Times New Roman"/>
              </a:rPr>
              <a:t>Н</a:t>
            </a:r>
            <a:r>
              <a:rPr lang="ru-RU" sz="1400" b="1" dirty="0" smtClean="0">
                <a:ea typeface="Calibri"/>
                <a:cs typeface="Times New Roman"/>
              </a:rPr>
              <a:t>аталья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Calibri"/>
                <a:cs typeface="Times New Roman"/>
              </a:rPr>
              <a:t> Викторовна </a:t>
            </a:r>
            <a:endParaRPr kumimoji="0" lang="ru-RU" sz="1400" b="1" i="0" u="sng" strike="noStrike" kern="1200" cap="none" spc="0" normalizeH="0" baseline="0" noProof="0" dirty="0" smtClean="0">
              <a:ln>
                <a:noFill/>
              </a:ln>
              <a:solidFill>
                <a:srgbClr val="2F75B5"/>
              </a:solidFill>
              <a:effectLst/>
              <a:uLnTx/>
              <a:uFillTx/>
              <a:ea typeface="Calibri"/>
              <a:cs typeface="Times New Roman"/>
            </a:endParaRPr>
          </a:p>
          <a:p>
            <a:r>
              <a:rPr lang="en-US" sz="1400" b="1" u="sng" dirty="0" err="1" smtClean="0">
                <a:solidFill>
                  <a:srgbClr val="2F75B5"/>
                </a:solidFill>
                <a:ea typeface="Calibri"/>
                <a:cs typeface="Times New Roman"/>
                <a:hlinkClick r:id="rId11"/>
              </a:rPr>
              <a:t>NDavydova</a:t>
            </a:r>
            <a:r>
              <a:rPr lang="ru-RU" sz="1400" b="1" u="sng" dirty="0" smtClean="0">
                <a:solidFill>
                  <a:srgbClr val="2F75B5"/>
                </a:solidFill>
                <a:ea typeface="Calibri"/>
                <a:cs typeface="Times New Roman"/>
                <a:hlinkClick r:id="rId11"/>
              </a:rPr>
              <a:t>@prosv.ru</a:t>
            </a:r>
            <a:r>
              <a:rPr lang="ru-RU" sz="1400" b="1" u="sng" dirty="0">
                <a:solidFill>
                  <a:srgbClr val="2F75B5"/>
                </a:solidFill>
                <a:ea typeface="Calibri"/>
                <a:cs typeface="Times New Roman"/>
              </a:rPr>
              <a:t> </a:t>
            </a:r>
            <a:r>
              <a:rPr lang="en-US" sz="1400" b="1" dirty="0" smtClean="0"/>
              <a:t>+7(495)789-30-40 </a:t>
            </a:r>
            <a:r>
              <a:rPr lang="ru-RU" sz="1400" b="1" dirty="0"/>
              <a:t>доб. 4515</a:t>
            </a:r>
            <a:endParaRPr kumimoji="0" lang="ru-RU" sz="14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187393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 hidden="1">
            <a:extLst>
              <a:ext uri="{FF2B5EF4-FFF2-40B4-BE49-F238E27FC236}">
                <a16:creationId xmlns:a16="http://schemas.microsoft.com/office/drawing/2014/main" id="{F28B5AF9-254C-449F-805A-200563AB240C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74" name="Слайд think-cell" r:id="rId6" imgW="359" imgH="360" progId="TCLayout.ActiveDocument.1">
                  <p:embed/>
                </p:oleObj>
              </mc:Choice>
              <mc:Fallback>
                <p:oleObj name="Слайд think-cell" r:id="rId6" imgW="359" imgH="360" progId="TCLayout.ActiveDocument.1">
                  <p:embed/>
                  <p:pic>
                    <p:nvPicPr>
                      <p:cNvPr id="7" name="Объект 6" hidden="1">
                        <a:extLst>
                          <a:ext uri="{FF2B5EF4-FFF2-40B4-BE49-F238E27FC236}">
                            <a16:creationId xmlns:a16="http://schemas.microsoft.com/office/drawing/2014/main" id="{F28B5AF9-254C-449F-805A-200563AB240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Прямоугольник 4" hidden="1">
            <a:extLst>
              <a:ext uri="{FF2B5EF4-FFF2-40B4-BE49-F238E27FC236}">
                <a16:creationId xmlns:a16="http://schemas.microsoft.com/office/drawing/2014/main" id="{D7EC1761-6312-4AB4-8DAC-F08C2EC72D30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1" y="1"/>
            <a:ext cx="158751" cy="1587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6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  <a:sym typeface="Open Sans Light" panose="020B0306030504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3099" y="6415769"/>
            <a:ext cx="1171257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Все права защищены. Никакая часть презентации не может быть воспроизведена в какой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alpha val="4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бы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то ни было форме и какими бы то ни было средствами, включая размещение в Интернете </a:t>
            </a:r>
            <a:b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и в корпоративных сетях, а также запись в память ЭВМ,  для частного или публичного использования,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alpha val="4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без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письменного разрешения владельца авторских прав. </a:t>
            </a:r>
            <a:r>
              <a:rPr kumimoji="0" lang="ru-RU" sz="10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alpha val="4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© АО «Издательство «Просвещение», 2024 </a:t>
            </a:r>
            <a:r>
              <a:rPr kumimoji="0" lang="ru-RU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г.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37360" y="2268114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Calibri" panose="020F0502020204030204" pitchFamily="34" charset="0"/>
              </a:rPr>
              <a:t>Выдайте ученикам задание для тренировки ОПЕРАТИВНО)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altLang="ru-RU" sz="2800" dirty="0" smtClean="0">
                <a:solidFill>
                  <a:prstClr val="white"/>
                </a:solidFill>
                <a:cs typeface="Calibri" panose="020F0502020204030204" pitchFamily="34" charset="0"/>
              </a:rPr>
              <a:t>Не </a:t>
            </a:r>
            <a:r>
              <a:rPr lang="ru-RU" altLang="ru-RU" sz="2800" smtClean="0">
                <a:solidFill>
                  <a:prstClr val="white"/>
                </a:solidFill>
                <a:cs typeface="Calibri" panose="020F0502020204030204" pitchFamily="34" charset="0"/>
              </a:rPr>
              <a:t>забудьте прикрепить задания к уроку)</a:t>
            </a:r>
            <a:endParaRPr kumimoji="0" lang="ru-RU" altLang="ru-RU" sz="28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Calibri" panose="020F050202020403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57087" y="3924852"/>
            <a:ext cx="26281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FFFFFF"/>
                </a:solidFill>
                <a:latin typeface="+mn-lt"/>
              </a:rPr>
              <a:t>Контакты</a:t>
            </a:r>
          </a:p>
          <a:p>
            <a:r>
              <a:rPr lang="en-US" sz="2000" dirty="0">
                <a:solidFill>
                  <a:srgbClr val="FFFFFF"/>
                </a:solidFill>
                <a:latin typeface="+mn-lt"/>
              </a:rPr>
              <a:t>hw@lecta.ru</a:t>
            </a:r>
          </a:p>
          <a:p>
            <a:r>
              <a:rPr lang="en-US" sz="2000" dirty="0">
                <a:solidFill>
                  <a:srgbClr val="FFFFFF"/>
                </a:solidFill>
                <a:latin typeface="+mn-lt"/>
              </a:rPr>
              <a:t>+7 (495) 789-30-40</a:t>
            </a:r>
            <a:endParaRPr lang="en-US" sz="2000" b="0" i="0" dirty="0">
              <a:solidFill>
                <a:srgbClr val="FFFFFF"/>
              </a:solidFill>
              <a:effectLst/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25809" y="3924852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Галина Васильевна Крюкова,</a:t>
            </a:r>
          </a:p>
          <a:p>
            <a:r>
              <a:rPr lang="ru-RU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ведущий методист</a:t>
            </a:r>
            <a:r>
              <a:rPr lang="ru-RU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i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ГК «Просвещение»</a:t>
            </a:r>
          </a:p>
          <a:p>
            <a:r>
              <a:rPr lang="en-US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GKryukova@prosv.ru</a:t>
            </a:r>
          </a:p>
          <a:p>
            <a:endParaRPr lang="ru-RU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742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Ksfz2C1qJMSUX3vhOgGvg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Ksfz2C1qJMSUX3vhOgGvg"/>
</p:tagLst>
</file>

<file path=ppt/theme/theme1.xml><?xml version="1.0" encoding="utf-8"?>
<a:theme xmlns:a="http://schemas.openxmlformats.org/drawingml/2006/main" name="Августовская презентация в дизайне_v5">
  <a:themeElements>
    <a:clrScheme name="Просвещение">
      <a:dk1>
        <a:sysClr val="windowText" lastClr="000000"/>
      </a:dk1>
      <a:lt1>
        <a:sysClr val="window" lastClr="FFFFFF"/>
      </a:lt1>
      <a:dk2>
        <a:srgbClr val="06428F"/>
      </a:dk2>
      <a:lt2>
        <a:srgbClr val="0C4C87"/>
      </a:lt2>
      <a:accent1>
        <a:srgbClr val="0883D7"/>
      </a:accent1>
      <a:accent2>
        <a:srgbClr val="11A860"/>
      </a:accent2>
      <a:accent3>
        <a:srgbClr val="4FD09F"/>
      </a:accent3>
      <a:accent4>
        <a:srgbClr val="1E94A2"/>
      </a:accent4>
      <a:accent5>
        <a:srgbClr val="23D1DF"/>
      </a:accent5>
      <a:accent6>
        <a:srgbClr val="ECA438"/>
      </a:accent6>
      <a:hlink>
        <a:srgbClr val="0563C1"/>
      </a:hlink>
      <a:folHlink>
        <a:srgbClr val="954F72"/>
      </a:folHlink>
    </a:clrScheme>
    <a:fontScheme name="Августовка">
      <a:majorFont>
        <a:latin typeface="Helvetica Bold"/>
        <a:ea typeface="Arial"/>
        <a:cs typeface="Arial"/>
      </a:majorFont>
      <a:minorFont>
        <a:latin typeface="Roboto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Светлые слайды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Просвещение">
      <a:dk1>
        <a:sysClr val="windowText" lastClr="000000"/>
      </a:dk1>
      <a:lt1>
        <a:sysClr val="window" lastClr="FFFFFF"/>
      </a:lt1>
      <a:dk2>
        <a:srgbClr val="06428F"/>
      </a:dk2>
      <a:lt2>
        <a:srgbClr val="0C4C87"/>
      </a:lt2>
      <a:accent1>
        <a:srgbClr val="0883D7"/>
      </a:accent1>
      <a:accent2>
        <a:srgbClr val="11A860"/>
      </a:accent2>
      <a:accent3>
        <a:srgbClr val="4FD09F"/>
      </a:accent3>
      <a:accent4>
        <a:srgbClr val="1E94A2"/>
      </a:accent4>
      <a:accent5>
        <a:srgbClr val="23D1DF"/>
      </a:accent5>
      <a:accent6>
        <a:srgbClr val="ECA438"/>
      </a:accent6>
      <a:hlink>
        <a:srgbClr val="0563C1"/>
      </a:hlink>
      <a:folHlink>
        <a:srgbClr val="954F72"/>
      </a:folHlink>
    </a:clrScheme>
    <a:fontScheme name="Августовка">
      <a:majorFont>
        <a:latin typeface="Helvetica Bold"/>
        <a:ea typeface=""/>
        <a:cs typeface=""/>
      </a:majorFont>
      <a:minorFont>
        <a:latin typeface="Roboto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124452</TotalTime>
  <Words>480</Words>
  <Application>Microsoft Office PowerPoint</Application>
  <PresentationFormat>Широкоэкранный</PresentationFormat>
  <Paragraphs>83</Paragraphs>
  <Slides>15</Slides>
  <Notes>2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17</vt:i4>
      </vt:variant>
      <vt:variant>
        <vt:lpstr>Тема</vt:lpstr>
      </vt:variant>
      <vt:variant>
        <vt:i4>3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36" baseType="lpstr">
      <vt:lpstr>Arial</vt:lpstr>
      <vt:lpstr>Calibri</vt:lpstr>
      <vt:lpstr>Calibri Light</vt:lpstr>
      <vt:lpstr>Helvetica</vt:lpstr>
      <vt:lpstr>Helvetica Bold</vt:lpstr>
      <vt:lpstr>Lato</vt:lpstr>
      <vt:lpstr>Lato Black</vt:lpstr>
      <vt:lpstr>Open Sans Light</vt:lpstr>
      <vt:lpstr>Raleway</vt:lpstr>
      <vt:lpstr>Raleway Bold</vt:lpstr>
      <vt:lpstr>Raleway ExtraBold</vt:lpstr>
      <vt:lpstr>Raleway Medium</vt:lpstr>
      <vt:lpstr>Roboto</vt:lpstr>
      <vt:lpstr>Roboto Condensed</vt:lpstr>
      <vt:lpstr>Roboto Condensed Medium</vt:lpstr>
      <vt:lpstr>Tahoma</vt:lpstr>
      <vt:lpstr>Times New Roman</vt:lpstr>
      <vt:lpstr>Августовская презентация в дизайне_v5</vt:lpstr>
      <vt:lpstr>2_Светлые слайды</vt:lpstr>
      <vt:lpstr>Тема Office</vt:lpstr>
      <vt:lpstr>Слайд think-cell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Можно работать в библиотеке</vt:lpstr>
      <vt:lpstr>Презентация PowerPoint</vt:lpstr>
      <vt:lpstr>Презентация PowerPoint</vt:lpstr>
      <vt:lpstr>Презентация PowerPoint</vt:lpstr>
      <vt:lpstr>Презентация PowerPoint</vt:lpstr>
      <vt:lpstr>Контакты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Анашкина Екатерина Борисовна</dc:creator>
  <cp:lastModifiedBy>Крюкова Галина Васильевна</cp:lastModifiedBy>
  <cp:revision>1152</cp:revision>
  <cp:lastPrinted>2022-10-12T10:48:05Z</cp:lastPrinted>
  <dcterms:created xsi:type="dcterms:W3CDTF">2020-02-25T09:30:21Z</dcterms:created>
  <dcterms:modified xsi:type="dcterms:W3CDTF">2025-01-30T09:23:38Z</dcterms:modified>
</cp:coreProperties>
</file>